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7" r:id="rId5"/>
    <p:sldId id="258" r:id="rId6"/>
    <p:sldId id="280" r:id="rId7"/>
    <p:sldId id="282" r:id="rId8"/>
    <p:sldId id="259" r:id="rId9"/>
    <p:sldId id="260"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E05A9-D58C-41D8-833E-B8FADDD6492F}" v="1440" dt="2020-09-03T06:53:16.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26"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Miltonette" userId="3d37f58a-dec2-4135-ac66-3d912553cf6a" providerId="ADAL" clId="{F33E05A9-D58C-41D8-833E-B8FADDD6492F}"/>
    <pc:docChg chg="undo custSel addSld delSld modSld sldOrd">
      <pc:chgData name="Craig, Miltonette" userId="3d37f58a-dec2-4135-ac66-3d912553cf6a" providerId="ADAL" clId="{F33E05A9-D58C-41D8-833E-B8FADDD6492F}" dt="2020-09-03T06:53:16.083" v="4065"/>
      <pc:docMkLst>
        <pc:docMk/>
      </pc:docMkLst>
      <pc:sldChg chg="addSp delSp modSp add">
        <pc:chgData name="Craig, Miltonette" userId="3d37f58a-dec2-4135-ac66-3d912553cf6a" providerId="ADAL" clId="{F33E05A9-D58C-41D8-833E-B8FADDD6492F}" dt="2020-09-03T06:12:43.365" v="3756" actId="20577"/>
        <pc:sldMkLst>
          <pc:docMk/>
          <pc:sldMk cId="704376455" sldId="258"/>
        </pc:sldMkLst>
        <pc:spChg chg="add del mod">
          <ac:chgData name="Craig, Miltonette" userId="3d37f58a-dec2-4135-ac66-3d912553cf6a" providerId="ADAL" clId="{F33E05A9-D58C-41D8-833E-B8FADDD6492F}" dt="2020-09-03T00:46:14.022" v="39" actId="478"/>
          <ac:spMkLst>
            <pc:docMk/>
            <pc:sldMk cId="704376455" sldId="258"/>
            <ac:spMk id="2" creationId="{091E91F8-A89D-44E1-B868-B2E80404FB58}"/>
          </ac:spMkLst>
        </pc:spChg>
        <pc:spChg chg="add mod">
          <ac:chgData name="Craig, Miltonette" userId="3d37f58a-dec2-4135-ac66-3d912553cf6a" providerId="ADAL" clId="{F33E05A9-D58C-41D8-833E-B8FADDD6492F}" dt="2020-09-03T06:12:43.365" v="3756" actId="20577"/>
          <ac:spMkLst>
            <pc:docMk/>
            <pc:sldMk cId="704376455" sldId="258"/>
            <ac:spMk id="3" creationId="{B84F3FED-CABD-4EC8-B5C1-C3D559BB9FAA}"/>
          </ac:spMkLst>
        </pc:spChg>
      </pc:sldChg>
      <pc:sldChg chg="addSp delSp modSp add modAnim">
        <pc:chgData name="Craig, Miltonette" userId="3d37f58a-dec2-4135-ac66-3d912553cf6a" providerId="ADAL" clId="{F33E05A9-D58C-41D8-833E-B8FADDD6492F}" dt="2020-09-03T06:43:05.679" v="3976" actId="1035"/>
        <pc:sldMkLst>
          <pc:docMk/>
          <pc:sldMk cId="1927671479" sldId="259"/>
        </pc:sldMkLst>
        <pc:spChg chg="add del">
          <ac:chgData name="Craig, Miltonette" userId="3d37f58a-dec2-4135-ac66-3d912553cf6a" providerId="ADAL" clId="{F33E05A9-D58C-41D8-833E-B8FADDD6492F}" dt="2020-09-03T00:46:09.091" v="37" actId="478"/>
          <ac:spMkLst>
            <pc:docMk/>
            <pc:sldMk cId="1927671479" sldId="259"/>
            <ac:spMk id="2" creationId="{68033DF6-C9EB-4401-A5A3-538D5A746582}"/>
          </ac:spMkLst>
        </pc:spChg>
        <pc:spChg chg="add">
          <ac:chgData name="Craig, Miltonette" userId="3d37f58a-dec2-4135-ac66-3d912553cf6a" providerId="ADAL" clId="{F33E05A9-D58C-41D8-833E-B8FADDD6492F}" dt="2020-09-03T00:46:09.642" v="38"/>
          <ac:spMkLst>
            <pc:docMk/>
            <pc:sldMk cId="1927671479" sldId="259"/>
            <ac:spMk id="3" creationId="{EFE3DDC5-17B7-4B05-AA53-F96C284A66F9}"/>
          </ac:spMkLst>
        </pc:spChg>
        <pc:picChg chg="add del mod">
          <ac:chgData name="Craig, Miltonette" userId="3d37f58a-dec2-4135-ac66-3d912553cf6a" providerId="ADAL" clId="{F33E05A9-D58C-41D8-833E-B8FADDD6492F}" dt="2020-09-03T06:25:50.722" v="3794" actId="478"/>
          <ac:picMkLst>
            <pc:docMk/>
            <pc:sldMk cId="1927671479" sldId="259"/>
            <ac:picMk id="4" creationId="{563623BB-DA86-4FD9-B0F9-AC05404E51B1}"/>
          </ac:picMkLst>
        </pc:picChg>
        <pc:picChg chg="add mod">
          <ac:chgData name="Craig, Miltonette" userId="3d37f58a-dec2-4135-ac66-3d912553cf6a" providerId="ADAL" clId="{F33E05A9-D58C-41D8-833E-B8FADDD6492F}" dt="2020-09-03T06:33:32.976" v="3860" actId="14100"/>
          <ac:picMkLst>
            <pc:docMk/>
            <pc:sldMk cId="1927671479" sldId="259"/>
            <ac:picMk id="5" creationId="{F71F7531-F9AD-4DCC-BBBC-EDE7FC9359FF}"/>
          </ac:picMkLst>
        </pc:picChg>
        <pc:picChg chg="add mod">
          <ac:chgData name="Craig, Miltonette" userId="3d37f58a-dec2-4135-ac66-3d912553cf6a" providerId="ADAL" clId="{F33E05A9-D58C-41D8-833E-B8FADDD6492F}" dt="2020-09-03T06:33:42.746" v="3863" actId="1076"/>
          <ac:picMkLst>
            <pc:docMk/>
            <pc:sldMk cId="1927671479" sldId="259"/>
            <ac:picMk id="6" creationId="{9FB6D5B7-EF30-4069-9B01-04C2EE429EFD}"/>
          </ac:picMkLst>
        </pc:picChg>
        <pc:picChg chg="add del mod">
          <ac:chgData name="Craig, Miltonette" userId="3d37f58a-dec2-4135-ac66-3d912553cf6a" providerId="ADAL" clId="{F33E05A9-D58C-41D8-833E-B8FADDD6492F}" dt="2020-09-03T06:32:00.117" v="3855" actId="478"/>
          <ac:picMkLst>
            <pc:docMk/>
            <pc:sldMk cId="1927671479" sldId="259"/>
            <ac:picMk id="7" creationId="{99236321-BE41-496B-A898-52D61AD27420}"/>
          </ac:picMkLst>
        </pc:picChg>
        <pc:picChg chg="add mod">
          <ac:chgData name="Craig, Miltonette" userId="3d37f58a-dec2-4135-ac66-3d912553cf6a" providerId="ADAL" clId="{F33E05A9-D58C-41D8-833E-B8FADDD6492F}" dt="2020-09-03T06:36:35.945" v="3916" actId="1038"/>
          <ac:picMkLst>
            <pc:docMk/>
            <pc:sldMk cId="1927671479" sldId="259"/>
            <ac:picMk id="8" creationId="{E850EE3C-247C-4292-B3EB-04262F6BB5B9}"/>
          </ac:picMkLst>
        </pc:picChg>
        <pc:picChg chg="add del mod">
          <ac:chgData name="Craig, Miltonette" userId="3d37f58a-dec2-4135-ac66-3d912553cf6a" providerId="ADAL" clId="{F33E05A9-D58C-41D8-833E-B8FADDD6492F}" dt="2020-09-03T06:32:04.023" v="3857" actId="478"/>
          <ac:picMkLst>
            <pc:docMk/>
            <pc:sldMk cId="1927671479" sldId="259"/>
            <ac:picMk id="9" creationId="{DB6FEF61-ED03-40BB-A77B-1B3E34624B8A}"/>
          </ac:picMkLst>
        </pc:picChg>
        <pc:picChg chg="add mod modCrop">
          <ac:chgData name="Craig, Miltonette" userId="3d37f58a-dec2-4135-ac66-3d912553cf6a" providerId="ADAL" clId="{F33E05A9-D58C-41D8-833E-B8FADDD6492F}" dt="2020-09-03T06:42:52.398" v="3974" actId="1076"/>
          <ac:picMkLst>
            <pc:docMk/>
            <pc:sldMk cId="1927671479" sldId="259"/>
            <ac:picMk id="13" creationId="{EE2E6B10-5C91-4882-B270-0BF28FA7BD65}"/>
          </ac:picMkLst>
        </pc:picChg>
        <pc:picChg chg="add mod">
          <ac:chgData name="Craig, Miltonette" userId="3d37f58a-dec2-4135-ac66-3d912553cf6a" providerId="ADAL" clId="{F33E05A9-D58C-41D8-833E-B8FADDD6492F}" dt="2020-09-03T06:33:45.912" v="3864" actId="14100"/>
          <ac:picMkLst>
            <pc:docMk/>
            <pc:sldMk cId="1927671479" sldId="259"/>
            <ac:picMk id="4098" creationId="{9C3E5E57-478E-4EE7-AB08-6DF555B9D6D5}"/>
          </ac:picMkLst>
        </pc:picChg>
        <pc:picChg chg="add mod">
          <ac:chgData name="Craig, Miltonette" userId="3d37f58a-dec2-4135-ac66-3d912553cf6a" providerId="ADAL" clId="{F33E05A9-D58C-41D8-833E-B8FADDD6492F}" dt="2020-09-03T06:36:35.945" v="3916" actId="1038"/>
          <ac:picMkLst>
            <pc:docMk/>
            <pc:sldMk cId="1927671479" sldId="259"/>
            <ac:picMk id="4100" creationId="{62D38F4E-9C83-4597-9136-D3DF6748A613}"/>
          </ac:picMkLst>
        </pc:picChg>
        <pc:picChg chg="add mod">
          <ac:chgData name="Craig, Miltonette" userId="3d37f58a-dec2-4135-ac66-3d912553cf6a" providerId="ADAL" clId="{F33E05A9-D58C-41D8-833E-B8FADDD6492F}" dt="2020-09-03T06:42:55.881" v="3975" actId="14100"/>
          <ac:picMkLst>
            <pc:docMk/>
            <pc:sldMk cId="1927671479" sldId="259"/>
            <ac:picMk id="4102" creationId="{7C6D04C0-9543-4F06-AE4B-8A2142E891E8}"/>
          </ac:picMkLst>
        </pc:picChg>
        <pc:picChg chg="add mod">
          <ac:chgData name="Craig, Miltonette" userId="3d37f58a-dec2-4135-ac66-3d912553cf6a" providerId="ADAL" clId="{F33E05A9-D58C-41D8-833E-B8FADDD6492F}" dt="2020-09-03T06:40:03.525" v="3964" actId="14100"/>
          <ac:picMkLst>
            <pc:docMk/>
            <pc:sldMk cId="1927671479" sldId="259"/>
            <ac:picMk id="4104" creationId="{74AD7766-5BEF-4835-9BE9-985C5C93790C}"/>
          </ac:picMkLst>
        </pc:picChg>
        <pc:picChg chg="add del mod">
          <ac:chgData name="Craig, Miltonette" userId="3d37f58a-dec2-4135-ac66-3d912553cf6a" providerId="ADAL" clId="{F33E05A9-D58C-41D8-833E-B8FADDD6492F}" dt="2020-09-03T06:39:35.989" v="3939"/>
          <ac:picMkLst>
            <pc:docMk/>
            <pc:sldMk cId="1927671479" sldId="259"/>
            <ac:picMk id="4106" creationId="{59A5D187-B66C-44E8-8476-1743D46CCA6F}"/>
          </ac:picMkLst>
        </pc:picChg>
        <pc:picChg chg="add mod">
          <ac:chgData name="Craig, Miltonette" userId="3d37f58a-dec2-4135-ac66-3d912553cf6a" providerId="ADAL" clId="{F33E05A9-D58C-41D8-833E-B8FADDD6492F}" dt="2020-09-03T06:43:05.679" v="3976" actId="1035"/>
          <ac:picMkLst>
            <pc:docMk/>
            <pc:sldMk cId="1927671479" sldId="259"/>
            <ac:picMk id="4108" creationId="{3745882E-8D62-4A3F-8258-4E78D788F338}"/>
          </ac:picMkLst>
        </pc:picChg>
      </pc:sldChg>
      <pc:sldChg chg="addSp delSp modSp add modAnim">
        <pc:chgData name="Craig, Miltonette" userId="3d37f58a-dec2-4135-ac66-3d912553cf6a" providerId="ADAL" clId="{F33E05A9-D58C-41D8-833E-B8FADDD6492F}" dt="2020-09-03T04:09:37.037" v="2319" actId="207"/>
        <pc:sldMkLst>
          <pc:docMk/>
          <pc:sldMk cId="3890183955" sldId="260"/>
        </pc:sldMkLst>
        <pc:spChg chg="add del">
          <ac:chgData name="Craig, Miltonette" userId="3d37f58a-dec2-4135-ac66-3d912553cf6a" providerId="ADAL" clId="{F33E05A9-D58C-41D8-833E-B8FADDD6492F}" dt="2020-09-03T00:46:03.699" v="35" actId="478"/>
          <ac:spMkLst>
            <pc:docMk/>
            <pc:sldMk cId="3890183955" sldId="260"/>
            <ac:spMk id="2" creationId="{FB9348E7-7550-4E05-A12E-5F30C37EAA5E}"/>
          </ac:spMkLst>
        </pc:spChg>
        <pc:spChg chg="add">
          <ac:chgData name="Craig, Miltonette" userId="3d37f58a-dec2-4135-ac66-3d912553cf6a" providerId="ADAL" clId="{F33E05A9-D58C-41D8-833E-B8FADDD6492F}" dt="2020-09-03T00:46:04.570" v="36"/>
          <ac:spMkLst>
            <pc:docMk/>
            <pc:sldMk cId="3890183955" sldId="260"/>
            <ac:spMk id="4" creationId="{ACB06345-7E5D-43DF-8544-882B02743D23}"/>
          </ac:spMkLst>
        </pc:spChg>
        <pc:spChg chg="add mod">
          <ac:chgData name="Craig, Miltonette" userId="3d37f58a-dec2-4135-ac66-3d912553cf6a" providerId="ADAL" clId="{F33E05A9-D58C-41D8-833E-B8FADDD6492F}" dt="2020-09-03T04:09:37.037" v="2319" actId="207"/>
          <ac:spMkLst>
            <pc:docMk/>
            <pc:sldMk cId="3890183955" sldId="260"/>
            <ac:spMk id="5" creationId="{F59F09C8-61AA-4AE7-89BB-202FA1DF152C}"/>
          </ac:spMkLst>
        </pc:spChg>
        <pc:picChg chg="add del mod">
          <ac:chgData name="Craig, Miltonette" userId="3d37f58a-dec2-4135-ac66-3d912553cf6a" providerId="ADAL" clId="{F33E05A9-D58C-41D8-833E-B8FADDD6492F}" dt="2020-09-03T00:46:29.860" v="43" actId="478"/>
          <ac:picMkLst>
            <pc:docMk/>
            <pc:sldMk cId="3890183955" sldId="260"/>
            <ac:picMk id="3" creationId="{C2604791-BE16-46DD-87B2-2C414F3658D3}"/>
          </ac:picMkLst>
        </pc:picChg>
        <pc:picChg chg="add del mod">
          <ac:chgData name="Craig, Miltonette" userId="3d37f58a-dec2-4135-ac66-3d912553cf6a" providerId="ADAL" clId="{F33E05A9-D58C-41D8-833E-B8FADDD6492F}" dt="2020-09-03T00:48:22.903" v="54" actId="478"/>
          <ac:picMkLst>
            <pc:docMk/>
            <pc:sldMk cId="3890183955" sldId="260"/>
            <ac:picMk id="1026" creationId="{9D8F6563-1DFC-4176-AC43-1AE43DAA5A21}"/>
          </ac:picMkLst>
        </pc:picChg>
        <pc:picChg chg="add mod">
          <ac:chgData name="Craig, Miltonette" userId="3d37f58a-dec2-4135-ac66-3d912553cf6a" providerId="ADAL" clId="{F33E05A9-D58C-41D8-833E-B8FADDD6492F}" dt="2020-09-03T02:01:15.898" v="168" actId="1076"/>
          <ac:picMkLst>
            <pc:docMk/>
            <pc:sldMk cId="3890183955" sldId="260"/>
            <ac:picMk id="1028" creationId="{649BF031-7FD9-4D71-A460-08540E8807AB}"/>
          </ac:picMkLst>
        </pc:picChg>
        <pc:picChg chg="add mod">
          <ac:chgData name="Craig, Miltonette" userId="3d37f58a-dec2-4135-ac66-3d912553cf6a" providerId="ADAL" clId="{F33E05A9-D58C-41D8-833E-B8FADDD6492F}" dt="2020-09-03T02:01:15.898" v="168" actId="1076"/>
          <ac:picMkLst>
            <pc:docMk/>
            <pc:sldMk cId="3890183955" sldId="260"/>
            <ac:picMk id="1030" creationId="{5203F478-489E-4986-A929-55554E840595}"/>
          </ac:picMkLst>
        </pc:picChg>
      </pc:sldChg>
      <pc:sldChg chg="delSp modSp add del ord">
        <pc:chgData name="Craig, Miltonette" userId="3d37f58a-dec2-4135-ac66-3d912553cf6a" providerId="ADAL" clId="{F33E05A9-D58C-41D8-833E-B8FADDD6492F}" dt="2020-09-03T06:12:13.013" v="3729" actId="2696"/>
        <pc:sldMkLst>
          <pc:docMk/>
          <pc:sldMk cId="3841112077" sldId="261"/>
        </pc:sldMkLst>
        <pc:spChg chg="mod">
          <ac:chgData name="Craig, Miltonette" userId="3d37f58a-dec2-4135-ac66-3d912553cf6a" providerId="ADAL" clId="{F33E05A9-D58C-41D8-833E-B8FADDD6492F}" dt="2020-09-03T00:45:57.022" v="34" actId="122"/>
          <ac:spMkLst>
            <pc:docMk/>
            <pc:sldMk cId="3841112077" sldId="261"/>
            <ac:spMk id="2" creationId="{FB9348E7-7550-4E05-A12E-5F30C37EAA5E}"/>
          </ac:spMkLst>
        </pc:spChg>
        <pc:picChg chg="del">
          <ac:chgData name="Craig, Miltonette" userId="3d37f58a-dec2-4135-ac66-3d912553cf6a" providerId="ADAL" clId="{F33E05A9-D58C-41D8-833E-B8FADDD6492F}" dt="2020-09-03T00:45:48.053" v="32" actId="478"/>
          <ac:picMkLst>
            <pc:docMk/>
            <pc:sldMk cId="3841112077" sldId="261"/>
            <ac:picMk id="3" creationId="{C2604791-BE16-46DD-87B2-2C414F3658D3}"/>
          </ac:picMkLst>
        </pc:picChg>
      </pc:sldChg>
      <pc:sldChg chg="addSp delSp modSp add modAnim">
        <pc:chgData name="Craig, Miltonette" userId="3d37f58a-dec2-4135-ac66-3d912553cf6a" providerId="ADAL" clId="{F33E05A9-D58C-41D8-833E-B8FADDD6492F}" dt="2020-09-03T05:43:26.299" v="3435" actId="1076"/>
        <pc:sldMkLst>
          <pc:docMk/>
          <pc:sldMk cId="812870025" sldId="262"/>
        </pc:sldMkLst>
        <pc:spChg chg="add del mod">
          <ac:chgData name="Craig, Miltonette" userId="3d37f58a-dec2-4135-ac66-3d912553cf6a" providerId="ADAL" clId="{F33E05A9-D58C-41D8-833E-B8FADDD6492F}" dt="2020-09-03T05:43:20.992" v="3433" actId="1076"/>
          <ac:spMkLst>
            <pc:docMk/>
            <pc:sldMk cId="812870025" sldId="262"/>
            <ac:spMk id="5" creationId="{F59F09C8-61AA-4AE7-89BB-202FA1DF152C}"/>
          </ac:spMkLst>
        </pc:spChg>
        <pc:picChg chg="mod">
          <ac:chgData name="Craig, Miltonette" userId="3d37f58a-dec2-4135-ac66-3d912553cf6a" providerId="ADAL" clId="{F33E05A9-D58C-41D8-833E-B8FADDD6492F}" dt="2020-09-03T03:10:00.447" v="1441" actId="14100"/>
          <ac:picMkLst>
            <pc:docMk/>
            <pc:sldMk cId="812870025" sldId="262"/>
            <ac:picMk id="1028" creationId="{649BF031-7FD9-4D71-A460-08540E8807AB}"/>
          </ac:picMkLst>
        </pc:picChg>
        <pc:picChg chg="del">
          <ac:chgData name="Craig, Miltonette" userId="3d37f58a-dec2-4135-ac66-3d912553cf6a" providerId="ADAL" clId="{F33E05A9-D58C-41D8-833E-B8FADDD6492F}" dt="2020-09-03T02:20:44.333" v="500" actId="478"/>
          <ac:picMkLst>
            <pc:docMk/>
            <pc:sldMk cId="812870025" sldId="262"/>
            <ac:picMk id="1030" creationId="{5203F478-489E-4986-A929-55554E840595}"/>
          </ac:picMkLst>
        </pc:picChg>
        <pc:picChg chg="add del mod">
          <ac:chgData name="Craig, Miltonette" userId="3d37f58a-dec2-4135-ac66-3d912553cf6a" providerId="ADAL" clId="{F33E05A9-D58C-41D8-833E-B8FADDD6492F}" dt="2020-09-03T02:40:39.598" v="513" actId="478"/>
          <ac:picMkLst>
            <pc:docMk/>
            <pc:sldMk cId="812870025" sldId="262"/>
            <ac:picMk id="2050" creationId="{A3E68322-2F64-42AE-99DF-731A6A907AD7}"/>
          </ac:picMkLst>
        </pc:picChg>
        <pc:picChg chg="add mod">
          <ac:chgData name="Craig, Miltonette" userId="3d37f58a-dec2-4135-ac66-3d912553cf6a" providerId="ADAL" clId="{F33E05A9-D58C-41D8-833E-B8FADDD6492F}" dt="2020-09-03T05:43:26.299" v="3435" actId="1076"/>
          <ac:picMkLst>
            <pc:docMk/>
            <pc:sldMk cId="812870025" sldId="262"/>
            <ac:picMk id="2052" creationId="{2A793F5F-F974-4F8C-83C5-5D30150F2471}"/>
          </ac:picMkLst>
        </pc:picChg>
      </pc:sldChg>
      <pc:sldChg chg="addSp delSp modSp add modAnim">
        <pc:chgData name="Craig, Miltonette" userId="3d37f58a-dec2-4135-ac66-3d912553cf6a" providerId="ADAL" clId="{F33E05A9-D58C-41D8-833E-B8FADDD6492F}" dt="2020-09-03T05:58:17.792" v="3611"/>
        <pc:sldMkLst>
          <pc:docMk/>
          <pc:sldMk cId="2806774215" sldId="263"/>
        </pc:sldMkLst>
        <pc:spChg chg="add del mod">
          <ac:chgData name="Craig, Miltonette" userId="3d37f58a-dec2-4135-ac66-3d912553cf6a" providerId="ADAL" clId="{F33E05A9-D58C-41D8-833E-B8FADDD6492F}" dt="2020-09-03T05:42:24.332" v="3421"/>
          <ac:spMkLst>
            <pc:docMk/>
            <pc:sldMk cId="2806774215" sldId="263"/>
            <ac:spMk id="2" creationId="{93C2B8D8-8780-4AF0-B805-482B28E6191C}"/>
          </ac:spMkLst>
        </pc:spChg>
        <pc:spChg chg="add mod">
          <ac:chgData name="Craig, Miltonette" userId="3d37f58a-dec2-4135-ac66-3d912553cf6a" providerId="ADAL" clId="{F33E05A9-D58C-41D8-833E-B8FADDD6492F}" dt="2020-09-03T05:57:10.506" v="3609" actId="6549"/>
          <ac:spMkLst>
            <pc:docMk/>
            <pc:sldMk cId="2806774215" sldId="263"/>
            <ac:spMk id="3" creationId="{C17B6776-C20A-4657-BCF6-8850A5C9D3B8}"/>
          </ac:spMkLst>
        </pc:spChg>
        <pc:spChg chg="mod">
          <ac:chgData name="Craig, Miltonette" userId="3d37f58a-dec2-4135-ac66-3d912553cf6a" providerId="ADAL" clId="{F33E05A9-D58C-41D8-833E-B8FADDD6492F}" dt="2020-09-03T05:56:06.411" v="3566" actId="207"/>
          <ac:spMkLst>
            <pc:docMk/>
            <pc:sldMk cId="2806774215" sldId="263"/>
            <ac:spMk id="5" creationId="{F59F09C8-61AA-4AE7-89BB-202FA1DF152C}"/>
          </ac:spMkLst>
        </pc:spChg>
        <pc:picChg chg="add del mod">
          <ac:chgData name="Craig, Miltonette" userId="3d37f58a-dec2-4135-ac66-3d912553cf6a" providerId="ADAL" clId="{F33E05A9-D58C-41D8-833E-B8FADDD6492F}" dt="2020-09-03T05:42:40.909" v="3430" actId="478"/>
          <ac:picMkLst>
            <pc:docMk/>
            <pc:sldMk cId="2806774215" sldId="263"/>
            <ac:picMk id="6" creationId="{031342EC-F15E-4DC8-B94B-5DECB344F4BB}"/>
          </ac:picMkLst>
        </pc:picChg>
        <pc:picChg chg="add">
          <ac:chgData name="Craig, Miltonette" userId="3d37f58a-dec2-4135-ac66-3d912553cf6a" providerId="ADAL" clId="{F33E05A9-D58C-41D8-833E-B8FADDD6492F}" dt="2020-09-03T05:43:05.930" v="3432"/>
          <ac:picMkLst>
            <pc:docMk/>
            <pc:sldMk cId="2806774215" sldId="263"/>
            <ac:picMk id="8" creationId="{5E042FE7-5DEF-4D2F-B143-85F1D5A3C5DC}"/>
          </ac:picMkLst>
        </pc:picChg>
        <pc:picChg chg="del">
          <ac:chgData name="Craig, Miltonette" userId="3d37f58a-dec2-4135-ac66-3d912553cf6a" providerId="ADAL" clId="{F33E05A9-D58C-41D8-833E-B8FADDD6492F}" dt="2020-09-03T03:10:04.948" v="1442" actId="478"/>
          <ac:picMkLst>
            <pc:docMk/>
            <pc:sldMk cId="2806774215" sldId="263"/>
            <ac:picMk id="1028" creationId="{649BF031-7FD9-4D71-A460-08540E8807AB}"/>
          </ac:picMkLst>
        </pc:picChg>
        <pc:picChg chg="mod">
          <ac:chgData name="Craig, Miltonette" userId="3d37f58a-dec2-4135-ac66-3d912553cf6a" providerId="ADAL" clId="{F33E05A9-D58C-41D8-833E-B8FADDD6492F}" dt="2020-09-03T05:43:47.916" v="3436" actId="1076"/>
          <ac:picMkLst>
            <pc:docMk/>
            <pc:sldMk cId="2806774215" sldId="263"/>
            <ac:picMk id="2050" creationId="{A3E68322-2F64-42AE-99DF-731A6A907AD7}"/>
          </ac:picMkLst>
        </pc:picChg>
      </pc:sldChg>
      <pc:sldChg chg="addSp modSp add modAnim">
        <pc:chgData name="Craig, Miltonette" userId="3d37f58a-dec2-4135-ac66-3d912553cf6a" providerId="ADAL" clId="{F33E05A9-D58C-41D8-833E-B8FADDD6492F}" dt="2020-09-03T06:03:43.695" v="3728" actId="403"/>
        <pc:sldMkLst>
          <pc:docMk/>
          <pc:sldMk cId="834359639" sldId="264"/>
        </pc:sldMkLst>
        <pc:spChg chg="add">
          <ac:chgData name="Craig, Miltonette" userId="3d37f58a-dec2-4135-ac66-3d912553cf6a" providerId="ADAL" clId="{F33E05A9-D58C-41D8-833E-B8FADDD6492F}" dt="2020-09-03T03:19:50.906" v="1683"/>
          <ac:spMkLst>
            <pc:docMk/>
            <pc:sldMk cId="834359639" sldId="264"/>
            <ac:spMk id="2" creationId="{F0DE4663-2E89-42EB-AACF-7A86EF6D8684}"/>
          </ac:spMkLst>
        </pc:spChg>
        <pc:spChg chg="add mod">
          <ac:chgData name="Craig, Miltonette" userId="3d37f58a-dec2-4135-ac66-3d912553cf6a" providerId="ADAL" clId="{F33E05A9-D58C-41D8-833E-B8FADDD6492F}" dt="2020-09-03T06:03:43.695" v="3728" actId="403"/>
          <ac:spMkLst>
            <pc:docMk/>
            <pc:sldMk cId="834359639" sldId="264"/>
            <ac:spMk id="3" creationId="{B296ED1C-7969-4C6E-847B-6FA57B4E449C}"/>
          </ac:spMkLst>
        </pc:spChg>
        <pc:spChg chg="add mod">
          <ac:chgData name="Craig, Miltonette" userId="3d37f58a-dec2-4135-ac66-3d912553cf6a" providerId="ADAL" clId="{F33E05A9-D58C-41D8-833E-B8FADDD6492F}" dt="2020-09-03T04:08:57.143" v="2314" actId="207"/>
          <ac:spMkLst>
            <pc:docMk/>
            <pc:sldMk cId="834359639" sldId="264"/>
            <ac:spMk id="4" creationId="{69332A73-76A6-46EB-A4A8-E83866A5D6B2}"/>
          </ac:spMkLst>
        </pc:spChg>
      </pc:sldChg>
      <pc:sldChg chg="add del">
        <pc:chgData name="Craig, Miltonette" userId="3d37f58a-dec2-4135-ac66-3d912553cf6a" providerId="ADAL" clId="{F33E05A9-D58C-41D8-833E-B8FADDD6492F}" dt="2020-09-03T04:02:25.505" v="2226"/>
        <pc:sldMkLst>
          <pc:docMk/>
          <pc:sldMk cId="2487878751" sldId="265"/>
        </pc:sldMkLst>
      </pc:sldChg>
      <pc:sldChg chg="add del">
        <pc:chgData name="Craig, Miltonette" userId="3d37f58a-dec2-4135-ac66-3d912553cf6a" providerId="ADAL" clId="{F33E05A9-D58C-41D8-833E-B8FADDD6492F}" dt="2020-09-03T06:49:15.821" v="4015" actId="2696"/>
        <pc:sldMkLst>
          <pc:docMk/>
          <pc:sldMk cId="3349942284" sldId="265"/>
        </pc:sldMkLst>
      </pc:sldChg>
      <pc:sldChg chg="add">
        <pc:chgData name="Craig, Miltonette" userId="3d37f58a-dec2-4135-ac66-3d912553cf6a" providerId="ADAL" clId="{F33E05A9-D58C-41D8-833E-B8FADDD6492F}" dt="2020-09-03T06:12:57.413" v="3757"/>
        <pc:sldMkLst>
          <pc:docMk/>
          <pc:sldMk cId="529364980" sldId="266"/>
        </pc:sldMkLst>
      </pc:sldChg>
      <pc:sldChg chg="add">
        <pc:chgData name="Craig, Miltonette" userId="3d37f58a-dec2-4135-ac66-3d912553cf6a" providerId="ADAL" clId="{F33E05A9-D58C-41D8-833E-B8FADDD6492F}" dt="2020-09-03T06:13:03.174" v="3758"/>
        <pc:sldMkLst>
          <pc:docMk/>
          <pc:sldMk cId="858431789" sldId="267"/>
        </pc:sldMkLst>
      </pc:sldChg>
      <pc:sldChg chg="add">
        <pc:chgData name="Craig, Miltonette" userId="3d37f58a-dec2-4135-ac66-3d912553cf6a" providerId="ADAL" clId="{F33E05A9-D58C-41D8-833E-B8FADDD6492F}" dt="2020-09-03T06:13:03.174" v="3758"/>
        <pc:sldMkLst>
          <pc:docMk/>
          <pc:sldMk cId="932892884" sldId="268"/>
        </pc:sldMkLst>
      </pc:sldChg>
      <pc:sldChg chg="add">
        <pc:chgData name="Craig, Miltonette" userId="3d37f58a-dec2-4135-ac66-3d912553cf6a" providerId="ADAL" clId="{F33E05A9-D58C-41D8-833E-B8FADDD6492F}" dt="2020-09-03T06:13:07.245" v="3759"/>
        <pc:sldMkLst>
          <pc:docMk/>
          <pc:sldMk cId="2258856228" sldId="269"/>
        </pc:sldMkLst>
      </pc:sldChg>
      <pc:sldChg chg="add">
        <pc:chgData name="Craig, Miltonette" userId="3d37f58a-dec2-4135-ac66-3d912553cf6a" providerId="ADAL" clId="{F33E05A9-D58C-41D8-833E-B8FADDD6492F}" dt="2020-09-03T06:13:07.245" v="3759"/>
        <pc:sldMkLst>
          <pc:docMk/>
          <pc:sldMk cId="1601491918" sldId="270"/>
        </pc:sldMkLst>
      </pc:sldChg>
      <pc:sldChg chg="addSp delSp modSp add del delAnim modAnim">
        <pc:chgData name="Craig, Miltonette" userId="3d37f58a-dec2-4135-ac66-3d912553cf6a" providerId="ADAL" clId="{F33E05A9-D58C-41D8-833E-B8FADDD6492F}" dt="2020-09-03T06:49:08.211" v="4014" actId="2696"/>
        <pc:sldMkLst>
          <pc:docMk/>
          <pc:sldMk cId="1530065252" sldId="278"/>
        </pc:sldMkLst>
        <pc:spChg chg="add del mod">
          <ac:chgData name="Craig, Miltonette" userId="3d37f58a-dec2-4135-ac66-3d912553cf6a" providerId="ADAL" clId="{F33E05A9-D58C-41D8-833E-B8FADDD6492F}" dt="2020-09-03T06:48:46.596" v="4009" actId="478"/>
          <ac:spMkLst>
            <pc:docMk/>
            <pc:sldMk cId="1530065252" sldId="278"/>
            <ac:spMk id="3" creationId="{C90C584A-DD35-40C6-88FC-B9802C168516}"/>
          </ac:spMkLst>
        </pc:spChg>
        <pc:spChg chg="del">
          <ac:chgData name="Craig, Miltonette" userId="3d37f58a-dec2-4135-ac66-3d912553cf6a" providerId="ADAL" clId="{F33E05A9-D58C-41D8-833E-B8FADDD6492F}" dt="2020-09-03T06:22:03.076" v="3761" actId="478"/>
          <ac:spMkLst>
            <pc:docMk/>
            <pc:sldMk cId="1530065252" sldId="278"/>
            <ac:spMk id="5" creationId="{76F69815-33F9-4C19-B78C-55B68DBCE5E1}"/>
          </ac:spMkLst>
        </pc:spChg>
        <pc:spChg chg="add del">
          <ac:chgData name="Craig, Miltonette" userId="3d37f58a-dec2-4135-ac66-3d912553cf6a" providerId="ADAL" clId="{F33E05A9-D58C-41D8-833E-B8FADDD6492F}" dt="2020-09-03T06:49:03.417" v="4012"/>
          <ac:spMkLst>
            <pc:docMk/>
            <pc:sldMk cId="1530065252" sldId="278"/>
            <ac:spMk id="6" creationId="{BC15A414-79D3-4916-864D-10938386CCF2}"/>
          </ac:spMkLst>
        </pc:spChg>
        <pc:spChg chg="del mod">
          <ac:chgData name="Craig, Miltonette" userId="3d37f58a-dec2-4135-ac66-3d912553cf6a" providerId="ADAL" clId="{F33E05A9-D58C-41D8-833E-B8FADDD6492F}" dt="2020-09-03T06:48:43.816" v="4008" actId="478"/>
          <ac:spMkLst>
            <pc:docMk/>
            <pc:sldMk cId="1530065252" sldId="278"/>
            <ac:spMk id="3074" creationId="{00000000-0000-0000-0000-000000000000}"/>
          </ac:spMkLst>
        </pc:spChg>
        <pc:graphicFrameChg chg="del mod">
          <ac:chgData name="Craig, Miltonette" userId="3d37f58a-dec2-4135-ac66-3d912553cf6a" providerId="ADAL" clId="{F33E05A9-D58C-41D8-833E-B8FADDD6492F}" dt="2020-09-03T06:48:40.818" v="4007" actId="478"/>
          <ac:graphicFrameMkLst>
            <pc:docMk/>
            <pc:sldMk cId="1530065252" sldId="278"/>
            <ac:graphicFrameMk id="4" creationId="{B83D03AF-F617-41E9-A6A8-87AAD18E6C1D}"/>
          </ac:graphicFrameMkLst>
        </pc:graphicFrameChg>
        <pc:picChg chg="add del mod">
          <ac:chgData name="Craig, Miltonette" userId="3d37f58a-dec2-4135-ac66-3d912553cf6a" providerId="ADAL" clId="{F33E05A9-D58C-41D8-833E-B8FADDD6492F}" dt="2020-09-03T06:48:37.045" v="4006"/>
          <ac:picMkLst>
            <pc:docMk/>
            <pc:sldMk cId="1530065252" sldId="278"/>
            <ac:picMk id="6146" creationId="{4D5A296A-A49D-4122-8534-418E276F2B17}"/>
          </ac:picMkLst>
        </pc:picChg>
      </pc:sldChg>
      <pc:sldChg chg="addSp delSp modSp add del">
        <pc:chgData name="Craig, Miltonette" userId="3d37f58a-dec2-4135-ac66-3d912553cf6a" providerId="ADAL" clId="{F33E05A9-D58C-41D8-833E-B8FADDD6492F}" dt="2020-09-03T06:51:57.841" v="4047" actId="2696"/>
        <pc:sldMkLst>
          <pc:docMk/>
          <pc:sldMk cId="3664324745" sldId="279"/>
        </pc:sldMkLst>
        <pc:spChg chg="add mod">
          <ac:chgData name="Craig, Miltonette" userId="3d37f58a-dec2-4135-ac66-3d912553cf6a" providerId="ADAL" clId="{F33E05A9-D58C-41D8-833E-B8FADDD6492F}" dt="2020-09-03T06:51:52.335" v="4045"/>
          <ac:spMkLst>
            <pc:docMk/>
            <pc:sldMk cId="3664324745" sldId="279"/>
            <ac:spMk id="2" creationId="{5899F6E6-D9C5-40BE-ACF8-03FD0B14F364}"/>
          </ac:spMkLst>
        </pc:spChg>
        <pc:spChg chg="del">
          <ac:chgData name="Craig, Miltonette" userId="3d37f58a-dec2-4135-ac66-3d912553cf6a" providerId="ADAL" clId="{F33E05A9-D58C-41D8-833E-B8FADDD6492F}" dt="2020-09-03T06:51:52.335" v="4045"/>
          <ac:spMkLst>
            <pc:docMk/>
            <pc:sldMk cId="3664324745" sldId="279"/>
            <ac:spMk id="6" creationId="{BC15A414-79D3-4916-864D-10938386CCF2}"/>
          </ac:spMkLst>
        </pc:spChg>
        <pc:spChg chg="del">
          <ac:chgData name="Craig, Miltonette" userId="3d37f58a-dec2-4135-ac66-3d912553cf6a" providerId="ADAL" clId="{F33E05A9-D58C-41D8-833E-B8FADDD6492F}" dt="2020-09-03T06:51:52.335" v="4045"/>
          <ac:spMkLst>
            <pc:docMk/>
            <pc:sldMk cId="3664324745" sldId="279"/>
            <ac:spMk id="3074" creationId="{00000000-0000-0000-0000-000000000000}"/>
          </ac:spMkLst>
        </pc:spChg>
        <pc:graphicFrameChg chg="del mod">
          <ac:chgData name="Craig, Miltonette" userId="3d37f58a-dec2-4135-ac66-3d912553cf6a" providerId="ADAL" clId="{F33E05A9-D58C-41D8-833E-B8FADDD6492F}" dt="2020-09-03T06:51:52.335" v="4045"/>
          <ac:graphicFrameMkLst>
            <pc:docMk/>
            <pc:sldMk cId="3664324745" sldId="279"/>
            <ac:graphicFrameMk id="4" creationId="{B83D03AF-F617-41E9-A6A8-87AAD18E6C1D}"/>
          </ac:graphicFrameMkLst>
        </pc:graphicFrameChg>
        <pc:picChg chg="del">
          <ac:chgData name="Craig, Miltonette" userId="3d37f58a-dec2-4135-ac66-3d912553cf6a" providerId="ADAL" clId="{F33E05A9-D58C-41D8-833E-B8FADDD6492F}" dt="2020-09-03T06:51:30.119" v="4042" actId="478"/>
          <ac:picMkLst>
            <pc:docMk/>
            <pc:sldMk cId="3664324745" sldId="279"/>
            <ac:picMk id="6146" creationId="{4D5A296A-A49D-4122-8534-418E276F2B17}"/>
          </ac:picMkLst>
        </pc:picChg>
      </pc:sldChg>
      <pc:sldChg chg="addSp delSp modSp add modAnim">
        <pc:chgData name="Craig, Miltonette" userId="3d37f58a-dec2-4135-ac66-3d912553cf6a" providerId="ADAL" clId="{F33E05A9-D58C-41D8-833E-B8FADDD6492F}" dt="2020-09-03T06:53:16.083" v="4065"/>
        <pc:sldMkLst>
          <pc:docMk/>
          <pc:sldMk cId="149126317" sldId="280"/>
        </pc:sldMkLst>
        <pc:spChg chg="add">
          <ac:chgData name="Craig, Miltonette" userId="3d37f58a-dec2-4135-ac66-3d912553cf6a" providerId="ADAL" clId="{F33E05A9-D58C-41D8-833E-B8FADDD6492F}" dt="2020-09-03T06:49:06.269" v="4013"/>
          <ac:spMkLst>
            <pc:docMk/>
            <pc:sldMk cId="149126317" sldId="280"/>
            <ac:spMk id="3" creationId="{0C3B4D15-A687-48DD-9857-EEEC21045DBA}"/>
          </ac:spMkLst>
        </pc:spChg>
        <pc:spChg chg="mod">
          <ac:chgData name="Craig, Miltonette" userId="3d37f58a-dec2-4135-ac66-3d912553cf6a" providerId="ADAL" clId="{F33E05A9-D58C-41D8-833E-B8FADDD6492F}" dt="2020-09-03T06:51:15.143" v="4041" actId="6549"/>
          <ac:spMkLst>
            <pc:docMk/>
            <pc:sldMk cId="149126317" sldId="280"/>
            <ac:spMk id="4" creationId="{AA2A6448-C077-49EC-AC71-7901B7B4490A}"/>
          </ac:spMkLst>
        </pc:spChg>
        <pc:picChg chg="add del mod">
          <ac:chgData name="Craig, Miltonette" userId="3d37f58a-dec2-4135-ac66-3d912553cf6a" providerId="ADAL" clId="{F33E05A9-D58C-41D8-833E-B8FADDD6492F}" dt="2020-09-03T06:50:53.646" v="4033" actId="1076"/>
          <ac:picMkLst>
            <pc:docMk/>
            <pc:sldMk cId="149126317" sldId="280"/>
            <ac:picMk id="2" creationId="{674294E4-3A5A-48A0-AED2-E35475BD3D33}"/>
          </ac:picMkLst>
        </pc:picChg>
        <pc:picChg chg="add del mod">
          <ac:chgData name="Craig, Miltonette" userId="3d37f58a-dec2-4135-ac66-3d912553cf6a" providerId="ADAL" clId="{F33E05A9-D58C-41D8-833E-B8FADDD6492F}" dt="2020-09-03T06:50:26.898" v="4028"/>
          <ac:picMkLst>
            <pc:docMk/>
            <pc:sldMk cId="149126317" sldId="280"/>
            <ac:picMk id="7170" creationId="{B96FB749-CBDC-4E4F-A626-AFBB5471ABC1}"/>
          </ac:picMkLst>
        </pc:picChg>
      </pc:sldChg>
      <pc:sldChg chg="add">
        <pc:chgData name="Craig, Miltonette" userId="3d37f58a-dec2-4135-ac66-3d912553cf6a" providerId="ADAL" clId="{F33E05A9-D58C-41D8-833E-B8FADDD6492F}" dt="2020-09-03T06:49:21.080" v="4016"/>
        <pc:sldMkLst>
          <pc:docMk/>
          <pc:sldMk cId="4213311054" sldId="281"/>
        </pc:sldMkLst>
      </pc:sldChg>
      <pc:sldChg chg="addSp modSp add modAnim">
        <pc:chgData name="Craig, Miltonette" userId="3d37f58a-dec2-4135-ac66-3d912553cf6a" providerId="ADAL" clId="{F33E05A9-D58C-41D8-833E-B8FADDD6492F}" dt="2020-09-03T06:52:37.735" v="4051"/>
        <pc:sldMkLst>
          <pc:docMk/>
          <pc:sldMk cId="1832941761" sldId="282"/>
        </pc:sldMkLst>
        <pc:spChg chg="add">
          <ac:chgData name="Craig, Miltonette" userId="3d37f58a-dec2-4135-ac66-3d912553cf6a" providerId="ADAL" clId="{F33E05A9-D58C-41D8-833E-B8FADDD6492F}" dt="2020-09-03T06:51:55.182" v="4046"/>
          <ac:spMkLst>
            <pc:docMk/>
            <pc:sldMk cId="1832941761" sldId="282"/>
            <ac:spMk id="2" creationId="{60C42D1A-34B9-4181-92F0-951C949B4FF8}"/>
          </ac:spMkLst>
        </pc:spChg>
        <pc:spChg chg="add">
          <ac:chgData name="Craig, Miltonette" userId="3d37f58a-dec2-4135-ac66-3d912553cf6a" providerId="ADAL" clId="{F33E05A9-D58C-41D8-833E-B8FADDD6492F}" dt="2020-09-03T06:51:55.182" v="4046"/>
          <ac:spMkLst>
            <pc:docMk/>
            <pc:sldMk cId="1832941761" sldId="282"/>
            <ac:spMk id="4" creationId="{9C009362-2023-49E5-967D-C7BB3BC14341}"/>
          </ac:spMkLst>
        </pc:spChg>
        <pc:graphicFrameChg chg="add mod">
          <ac:chgData name="Craig, Miltonette" userId="3d37f58a-dec2-4135-ac66-3d912553cf6a" providerId="ADAL" clId="{F33E05A9-D58C-41D8-833E-B8FADDD6492F}" dt="2020-09-03T06:52:29.814" v="4049" actId="14100"/>
          <ac:graphicFrameMkLst>
            <pc:docMk/>
            <pc:sldMk cId="1832941761" sldId="282"/>
            <ac:graphicFrameMk id="3" creationId="{7A7A35D2-3B68-48BE-9845-D67ABFD8324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BFCCA-31DD-406A-995E-397C06795204}" type="doc">
      <dgm:prSet loTypeId="urn:microsoft.com/office/officeart/2005/8/layout/lProcess1" loCatId="process" qsTypeId="urn:microsoft.com/office/officeart/2005/8/quickstyle/simple1" qsCatId="simple" csTypeId="urn:microsoft.com/office/officeart/2005/8/colors/accent4_1" csCatId="accent4" phldr="1"/>
      <dgm:spPr/>
      <dgm:t>
        <a:bodyPr/>
        <a:lstStyle/>
        <a:p>
          <a:endParaRPr lang="en-US"/>
        </a:p>
      </dgm:t>
    </dgm:pt>
    <dgm:pt modelId="{8A21C34A-A952-4CAC-A277-2E50427D10EB}">
      <dgm:prSet phldrT="[Text]" custT="1"/>
      <dgm:spPr/>
      <dgm:t>
        <a:bodyPr/>
        <a:lstStyle/>
        <a:p>
          <a:pPr>
            <a:lnSpc>
              <a:spcPct val="100000"/>
            </a:lnSpc>
            <a:spcBef>
              <a:spcPts val="0"/>
            </a:spcBef>
            <a:spcAft>
              <a:spcPts val="0"/>
            </a:spcAft>
          </a:pPr>
          <a:r>
            <a:rPr lang="en-US" sz="28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a:t>
          </a:r>
          <a:endParaRPr lang="en-US" sz="24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dgm:t>
    </dgm:pt>
    <dgm:pt modelId="{BC73DD87-A2AE-42B5-85F3-E7B2242A8349}" type="parTrans" cxnId="{DC70869C-7373-4677-901F-85CDA1A98F48}">
      <dgm:prSet/>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894783E9-6BF4-454D-B491-4CEE2595E1E9}" type="sibTrans" cxnId="{DC70869C-7373-4677-901F-85CDA1A98F48}">
      <dgm:prSet/>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1C3A5DE2-5E59-434C-9665-D6B6FBFC769A}">
      <dgm:prSet phldrT="[Text]" custT="1"/>
      <dgm:spPr/>
      <dgm:t>
        <a:bodyPr/>
        <a:lstStyle/>
        <a:p>
          <a:pPr>
            <a:lnSpc>
              <a:spcPct val="100000"/>
            </a:lnSpc>
            <a:spcBef>
              <a:spcPts val="0"/>
            </a:spcBef>
            <a:spcAft>
              <a:spcPts val="0"/>
            </a:spcAft>
          </a:pPr>
          <a:r>
            <a:rPr lang="en-US" sz="20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Wrongful Convictions</a:t>
          </a:r>
        </a:p>
      </dgm:t>
    </dgm:pt>
    <dgm:pt modelId="{48D8674B-5DC9-4996-844F-F0DA0E78304A}" type="parTrans" cxnId="{37760408-5D58-4A52-8EF6-F0663B3CF961}">
      <dgm:prSet/>
      <dgm:spPr>
        <a:solidFill>
          <a:srgbClr val="0070C0"/>
        </a:solidFill>
        <a:ln>
          <a:solidFill>
            <a:srgbClr val="0070C0"/>
          </a:solidFill>
        </a:ln>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C9640385-6645-4AC2-A352-E77514A9E5E7}" type="sibTrans" cxnId="{37760408-5D58-4A52-8EF6-F0663B3CF961}">
      <dgm:prSet/>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C7DF8F04-500B-459C-A3B0-A6D868AA9DB2}">
      <dgm:prSet custT="1"/>
      <dgm:spPr/>
      <dgm:t>
        <a:bodyPr/>
        <a:lstStyle/>
        <a:p>
          <a:pPr>
            <a:lnSpc>
              <a:spcPct val="100000"/>
            </a:lnSpc>
            <a:spcBef>
              <a:spcPts val="0"/>
            </a:spcBef>
            <a:spcAft>
              <a:spcPts val="0"/>
            </a:spcAft>
          </a:pPr>
          <a:r>
            <a:rPr lang="en-US" sz="28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II</a:t>
          </a:r>
        </a:p>
      </dgm:t>
    </dgm:pt>
    <dgm:pt modelId="{8806CCC3-9A84-4386-84B8-98EA172D0765}" type="parTrans" cxnId="{F003ED42-05A7-4015-82E7-6E03A6DC31A5}">
      <dgm:prSet/>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61E1A8EC-F0BA-45D9-B866-4EFDC2FCF913}" type="sibTrans" cxnId="{F003ED42-05A7-4015-82E7-6E03A6DC31A5}">
      <dgm:prSet/>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446DADD3-A1B6-4CD4-9B8E-7490A811866F}">
      <dgm:prSet custT="1"/>
      <dgm:spPr/>
      <dgm:t>
        <a:bodyPr/>
        <a:lstStyle/>
        <a:p>
          <a:pPr>
            <a:lnSpc>
              <a:spcPct val="100000"/>
            </a:lnSpc>
            <a:spcBef>
              <a:spcPts val="0"/>
            </a:spcBef>
            <a:spcAft>
              <a:spcPts val="0"/>
            </a:spcAft>
          </a:pPr>
          <a:r>
            <a:rPr lang="en-US" sz="20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U.S. Bail System</a:t>
          </a:r>
          <a:endParaRPr lang="en-US" sz="2000" b="0" i="1" dirty="0">
            <a:effectLst/>
            <a:latin typeface="Georgia" panose="02040502050405020303" pitchFamily="18" charset="0"/>
            <a:cs typeface="Arial" panose="020B0604020202020204" pitchFamily="34" charset="0"/>
          </a:endParaRPr>
        </a:p>
      </dgm:t>
    </dgm:pt>
    <dgm:pt modelId="{E39DCAB0-ABEC-4861-B6A5-31BB250CFC87}" type="parTrans" cxnId="{BE7B7B67-9ED5-40B5-9C9F-2A3F67EAB560}">
      <dgm:prSet/>
      <dgm:spPr>
        <a:solidFill>
          <a:srgbClr val="0070C0"/>
        </a:solidFill>
        <a:ln>
          <a:solidFill>
            <a:srgbClr val="0070C0"/>
          </a:solidFill>
        </a:ln>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5D5DD376-4583-47BE-8A7B-1802FE03BA2D}" type="sibTrans" cxnId="{BE7B7B67-9ED5-40B5-9C9F-2A3F67EAB560}">
      <dgm:prSet/>
      <dgm:spPr/>
      <dgm:t>
        <a:bodyPr/>
        <a:lstStyle/>
        <a:p>
          <a:pPr>
            <a:lnSpc>
              <a:spcPct val="100000"/>
            </a:lnSpc>
            <a:spcBef>
              <a:spcPts val="0"/>
            </a:spcBef>
            <a:spcAft>
              <a:spcPts val="0"/>
            </a:spcAft>
          </a:pPr>
          <a:endParaRPr lang="en-US" sz="1600">
            <a:latin typeface="Georgia" panose="02040502050405020303" pitchFamily="18" charset="0"/>
            <a:cs typeface="Arial" panose="020B0604020202020204" pitchFamily="34" charset="0"/>
          </a:endParaRPr>
        </a:p>
      </dgm:t>
    </dgm:pt>
    <dgm:pt modelId="{3FEFC915-37B4-4D51-A378-FDF926955E18}">
      <dgm:prSet phldrT="[Text]" custT="1"/>
      <dgm:spPr/>
      <dgm:t>
        <a:bodyPr/>
        <a:lstStyle/>
        <a:p>
          <a:r>
            <a:rPr lang="en-US" sz="28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IV</a:t>
          </a:r>
          <a:endParaRPr lang="en-US" sz="2800" dirty="0">
            <a:latin typeface="Georgia" panose="02040502050405020303" pitchFamily="18" charset="0"/>
          </a:endParaRPr>
        </a:p>
      </dgm:t>
    </dgm:pt>
    <dgm:pt modelId="{24DCEA4E-45D4-4FDD-9889-2E3DA54C6102}" type="parTrans" cxnId="{53E6F3AB-173A-41CA-AE2C-17771F65945E}">
      <dgm:prSet/>
      <dgm:spPr/>
      <dgm:t>
        <a:bodyPr/>
        <a:lstStyle/>
        <a:p>
          <a:endParaRPr lang="en-US" sz="1400">
            <a:latin typeface="Georgia" panose="02040502050405020303" pitchFamily="18" charset="0"/>
          </a:endParaRPr>
        </a:p>
      </dgm:t>
    </dgm:pt>
    <dgm:pt modelId="{8B9FA23B-C1DD-4982-A1C0-8A9382CA8FEE}" type="sibTrans" cxnId="{53E6F3AB-173A-41CA-AE2C-17771F65945E}">
      <dgm:prSet/>
      <dgm:spPr/>
      <dgm:t>
        <a:bodyPr/>
        <a:lstStyle/>
        <a:p>
          <a:endParaRPr lang="en-US" sz="1400">
            <a:latin typeface="Georgia" panose="02040502050405020303" pitchFamily="18" charset="0"/>
          </a:endParaRPr>
        </a:p>
      </dgm:t>
    </dgm:pt>
    <dgm:pt modelId="{DBEDE402-F85C-466C-BCA5-2D631B857164}">
      <dgm:prSet custT="1"/>
      <dgm:spPr/>
      <dgm:t>
        <a:bodyPr/>
        <a:lstStyle/>
        <a:p>
          <a:pPr>
            <a:lnSpc>
              <a:spcPct val="100000"/>
            </a:lnSpc>
            <a:spcAft>
              <a:spcPts val="0"/>
            </a:spcAft>
          </a:pPr>
          <a:r>
            <a:rPr lang="en-US" sz="20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American Trial Jury</a:t>
          </a:r>
          <a:endParaRPr lang="en-US" sz="2000" dirty="0">
            <a:latin typeface="Georgia" panose="02040502050405020303" pitchFamily="18" charset="0"/>
          </a:endParaRPr>
        </a:p>
      </dgm:t>
    </dgm:pt>
    <dgm:pt modelId="{A7A3CF5B-DF6B-47B5-8CBF-F8890FC40E27}" type="parTrans" cxnId="{351A0279-D4F5-4C1E-BDC1-CB4FAC895978}">
      <dgm:prSet/>
      <dgm:spPr>
        <a:solidFill>
          <a:srgbClr val="0070C0"/>
        </a:solidFill>
        <a:ln>
          <a:solidFill>
            <a:srgbClr val="0070C0"/>
          </a:solidFill>
        </a:ln>
      </dgm:spPr>
      <dgm:t>
        <a:bodyPr/>
        <a:lstStyle/>
        <a:p>
          <a:endParaRPr lang="en-US" sz="1400">
            <a:latin typeface="Georgia" panose="02040502050405020303" pitchFamily="18" charset="0"/>
          </a:endParaRPr>
        </a:p>
      </dgm:t>
    </dgm:pt>
    <dgm:pt modelId="{3E6CD207-0B47-4306-AC11-A1208B80C6F4}" type="sibTrans" cxnId="{351A0279-D4F5-4C1E-BDC1-CB4FAC895978}">
      <dgm:prSet/>
      <dgm:spPr/>
      <dgm:t>
        <a:bodyPr/>
        <a:lstStyle/>
        <a:p>
          <a:endParaRPr lang="en-US" sz="1400">
            <a:latin typeface="Georgia" panose="02040502050405020303" pitchFamily="18" charset="0"/>
          </a:endParaRPr>
        </a:p>
      </dgm:t>
    </dgm:pt>
    <dgm:pt modelId="{8A0DEE69-EE47-4996-85F4-6E8D4DE694C2}">
      <dgm:prSet phldrT="[Text]" custT="1"/>
      <dgm:spPr/>
      <dgm:t>
        <a:bodyPr/>
        <a:lstStyle/>
        <a:p>
          <a:r>
            <a:rPr lang="en-US" sz="24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III</a:t>
          </a:r>
          <a:endParaRPr lang="en-US" sz="2400" dirty="0">
            <a:latin typeface="Georgia" panose="02040502050405020303" pitchFamily="18" charset="0"/>
          </a:endParaRPr>
        </a:p>
      </dgm:t>
    </dgm:pt>
    <dgm:pt modelId="{E0567075-98C3-49A7-80D6-9C1FFB7202EA}" type="parTrans" cxnId="{D233F05B-CDE9-43EC-B695-3F3367C86C41}">
      <dgm:prSet/>
      <dgm:spPr/>
      <dgm:t>
        <a:bodyPr/>
        <a:lstStyle/>
        <a:p>
          <a:endParaRPr lang="en-US" sz="1400">
            <a:latin typeface="Georgia" panose="02040502050405020303" pitchFamily="18" charset="0"/>
          </a:endParaRPr>
        </a:p>
      </dgm:t>
    </dgm:pt>
    <dgm:pt modelId="{7E0E53A0-A726-409D-BE44-129AB9BC2EA8}" type="sibTrans" cxnId="{D233F05B-CDE9-43EC-B695-3F3367C86C41}">
      <dgm:prSet/>
      <dgm:spPr/>
      <dgm:t>
        <a:bodyPr/>
        <a:lstStyle/>
        <a:p>
          <a:endParaRPr lang="en-US" sz="1400">
            <a:latin typeface="Georgia" panose="02040502050405020303" pitchFamily="18" charset="0"/>
          </a:endParaRPr>
        </a:p>
      </dgm:t>
    </dgm:pt>
    <dgm:pt modelId="{9A4F3379-DAFF-47FA-95AF-481099EA282A}">
      <dgm:prSet custT="1"/>
      <dgm:spPr/>
      <dgm:t>
        <a:bodyPr/>
        <a:lstStyle/>
        <a:p>
          <a:r>
            <a:rPr lang="en-US" sz="2000" b="1"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Indigent Defense System</a:t>
          </a:r>
          <a:endParaRPr lang="en-US" sz="2000" dirty="0">
            <a:latin typeface="Georgia" panose="02040502050405020303" pitchFamily="18" charset="0"/>
          </a:endParaRPr>
        </a:p>
      </dgm:t>
    </dgm:pt>
    <dgm:pt modelId="{702B8B67-EF08-44F9-8F2B-BC4DEE3C4C69}" type="parTrans" cxnId="{A649BC16-BEF1-4EBF-A8BE-5FD0FB0F68A8}">
      <dgm:prSet/>
      <dgm:spPr>
        <a:solidFill>
          <a:srgbClr val="0070C0"/>
        </a:solidFill>
        <a:ln>
          <a:solidFill>
            <a:schemeClr val="accent1"/>
          </a:solidFill>
        </a:ln>
      </dgm:spPr>
      <dgm:t>
        <a:bodyPr/>
        <a:lstStyle/>
        <a:p>
          <a:endParaRPr lang="en-US" sz="1400">
            <a:latin typeface="Georgia" panose="02040502050405020303" pitchFamily="18" charset="0"/>
          </a:endParaRPr>
        </a:p>
      </dgm:t>
    </dgm:pt>
    <dgm:pt modelId="{3785E8B5-B00D-44DD-B5CD-F0DA1D0C3C53}" type="sibTrans" cxnId="{A649BC16-BEF1-4EBF-A8BE-5FD0FB0F68A8}">
      <dgm:prSet/>
      <dgm:spPr/>
      <dgm:t>
        <a:bodyPr/>
        <a:lstStyle/>
        <a:p>
          <a:endParaRPr lang="en-US" sz="1400">
            <a:latin typeface="Georgia" panose="02040502050405020303" pitchFamily="18" charset="0"/>
          </a:endParaRPr>
        </a:p>
      </dgm:t>
    </dgm:pt>
    <dgm:pt modelId="{4699CFBA-97BF-4F8F-82CA-C06A62BF511D}" type="pres">
      <dgm:prSet presAssocID="{7A5BFCCA-31DD-406A-995E-397C06795204}" presName="Name0" presStyleCnt="0">
        <dgm:presLayoutVars>
          <dgm:dir/>
          <dgm:animLvl val="lvl"/>
          <dgm:resizeHandles val="exact"/>
        </dgm:presLayoutVars>
      </dgm:prSet>
      <dgm:spPr/>
      <dgm:t>
        <a:bodyPr/>
        <a:lstStyle/>
        <a:p>
          <a:endParaRPr lang="en-US"/>
        </a:p>
      </dgm:t>
    </dgm:pt>
    <dgm:pt modelId="{9DF2DCB2-3B12-4A04-BA00-01E8C8C7A3BB}" type="pres">
      <dgm:prSet presAssocID="{8A21C34A-A952-4CAC-A277-2E50427D10EB}" presName="vertFlow" presStyleCnt="0"/>
      <dgm:spPr/>
    </dgm:pt>
    <dgm:pt modelId="{3ABF0CEE-29AF-411D-8BAD-D79B980453EC}" type="pres">
      <dgm:prSet presAssocID="{8A21C34A-A952-4CAC-A277-2E50427D10EB}" presName="header" presStyleLbl="node1" presStyleIdx="0" presStyleCnt="4" custScaleY="95041" custLinFactY="-46504" custLinFactNeighborX="-705" custLinFactNeighborY="-100000"/>
      <dgm:spPr/>
      <dgm:t>
        <a:bodyPr/>
        <a:lstStyle/>
        <a:p>
          <a:endParaRPr lang="en-US"/>
        </a:p>
      </dgm:t>
    </dgm:pt>
    <dgm:pt modelId="{797474DB-61A3-482B-997C-CED6A2AD9DF7}" type="pres">
      <dgm:prSet presAssocID="{48D8674B-5DC9-4996-844F-F0DA0E78304A}" presName="parTrans" presStyleLbl="sibTrans2D1" presStyleIdx="0" presStyleCnt="4" custAng="10827781" custFlipVert="1" custScaleX="152061" custScaleY="188870" custLinFactNeighborY="-60320"/>
      <dgm:spPr/>
      <dgm:t>
        <a:bodyPr/>
        <a:lstStyle/>
        <a:p>
          <a:endParaRPr lang="en-US"/>
        </a:p>
      </dgm:t>
    </dgm:pt>
    <dgm:pt modelId="{B1FA8B54-84E2-45B4-80B6-30D5420E3B85}" type="pres">
      <dgm:prSet presAssocID="{1C3A5DE2-5E59-434C-9665-D6B6FBFC769A}" presName="child" presStyleLbl="alignAccFollowNode1" presStyleIdx="0" presStyleCnt="4" custScaleX="95662" custScaleY="145955" custLinFactY="25991" custLinFactNeighborY="100000">
        <dgm:presLayoutVars>
          <dgm:chMax val="0"/>
          <dgm:bulletEnabled val="1"/>
        </dgm:presLayoutVars>
      </dgm:prSet>
      <dgm:spPr/>
      <dgm:t>
        <a:bodyPr/>
        <a:lstStyle/>
        <a:p>
          <a:endParaRPr lang="en-US"/>
        </a:p>
      </dgm:t>
    </dgm:pt>
    <dgm:pt modelId="{00DF905F-A0B7-47DB-B1EF-38505AA0271A}" type="pres">
      <dgm:prSet presAssocID="{8A21C34A-A952-4CAC-A277-2E50427D10EB}" presName="hSp" presStyleCnt="0"/>
      <dgm:spPr/>
    </dgm:pt>
    <dgm:pt modelId="{81EE0B45-0B55-4908-B2D3-BA35127D793E}" type="pres">
      <dgm:prSet presAssocID="{C7DF8F04-500B-459C-A3B0-A6D868AA9DB2}" presName="vertFlow" presStyleCnt="0"/>
      <dgm:spPr/>
    </dgm:pt>
    <dgm:pt modelId="{024496E4-931C-4E6C-9C57-427186A67769}" type="pres">
      <dgm:prSet presAssocID="{C7DF8F04-500B-459C-A3B0-A6D868AA9DB2}" presName="header" presStyleLbl="node1" presStyleIdx="1" presStyleCnt="4" custScaleY="95041" custLinFactY="-46504" custLinFactNeighborX="-705" custLinFactNeighborY="-100000"/>
      <dgm:spPr/>
      <dgm:t>
        <a:bodyPr/>
        <a:lstStyle/>
        <a:p>
          <a:endParaRPr lang="en-US"/>
        </a:p>
      </dgm:t>
    </dgm:pt>
    <dgm:pt modelId="{BF37FAFC-9392-4A07-9132-B1FA2375420E}" type="pres">
      <dgm:prSet presAssocID="{E39DCAB0-ABEC-4861-B6A5-31BB250CFC87}" presName="parTrans" presStyleLbl="sibTrans2D1" presStyleIdx="1" presStyleCnt="4" custAng="10827781" custFlipVert="1" custScaleX="152061" custScaleY="188870" custLinFactNeighborY="-60320"/>
      <dgm:spPr/>
      <dgm:t>
        <a:bodyPr/>
        <a:lstStyle/>
        <a:p>
          <a:endParaRPr lang="en-US"/>
        </a:p>
      </dgm:t>
    </dgm:pt>
    <dgm:pt modelId="{FCCDECE4-6727-42E6-9A01-00AC90B89CEF}" type="pres">
      <dgm:prSet presAssocID="{446DADD3-A1B6-4CD4-9B8E-7490A811866F}" presName="child" presStyleLbl="alignAccFollowNode1" presStyleIdx="1" presStyleCnt="4" custScaleX="106272" custScaleY="142697" custLinFactY="25991" custLinFactNeighborY="100000">
        <dgm:presLayoutVars>
          <dgm:chMax val="0"/>
          <dgm:bulletEnabled val="1"/>
        </dgm:presLayoutVars>
      </dgm:prSet>
      <dgm:spPr/>
      <dgm:t>
        <a:bodyPr/>
        <a:lstStyle/>
        <a:p>
          <a:endParaRPr lang="en-US"/>
        </a:p>
      </dgm:t>
    </dgm:pt>
    <dgm:pt modelId="{30A7730C-E123-4848-B7C0-5A084F12BEA7}" type="pres">
      <dgm:prSet presAssocID="{C7DF8F04-500B-459C-A3B0-A6D868AA9DB2}" presName="hSp" presStyleCnt="0"/>
      <dgm:spPr/>
    </dgm:pt>
    <dgm:pt modelId="{9EF69F39-10B8-4CF2-9740-24E94039DE66}" type="pres">
      <dgm:prSet presAssocID="{8A0DEE69-EE47-4996-85F4-6E8D4DE694C2}" presName="vertFlow" presStyleCnt="0"/>
      <dgm:spPr/>
    </dgm:pt>
    <dgm:pt modelId="{1D2C88ED-C54A-4C58-BBF4-B835F6695053}" type="pres">
      <dgm:prSet presAssocID="{8A0DEE69-EE47-4996-85F4-6E8D4DE694C2}" presName="header" presStyleLbl="node1" presStyleIdx="2" presStyleCnt="4" custLinFactY="-31185" custLinFactNeighborX="-571" custLinFactNeighborY="-100000"/>
      <dgm:spPr/>
      <dgm:t>
        <a:bodyPr/>
        <a:lstStyle/>
        <a:p>
          <a:endParaRPr lang="en-US"/>
        </a:p>
      </dgm:t>
    </dgm:pt>
    <dgm:pt modelId="{A63BB597-EB72-43E3-B147-82B20BAD9126}" type="pres">
      <dgm:prSet presAssocID="{702B8B67-EF08-44F9-8F2B-BC4DEE3C4C69}" presName="parTrans" presStyleLbl="sibTrans2D1" presStyleIdx="2" presStyleCnt="4" custScaleX="132701" custScaleY="152195"/>
      <dgm:spPr/>
      <dgm:t>
        <a:bodyPr/>
        <a:lstStyle/>
        <a:p>
          <a:endParaRPr lang="en-US"/>
        </a:p>
      </dgm:t>
    </dgm:pt>
    <dgm:pt modelId="{8AF5A815-B508-48C4-9944-91B88FC1A26D}" type="pres">
      <dgm:prSet presAssocID="{9A4F3379-DAFF-47FA-95AF-481099EA282A}" presName="child" presStyleLbl="alignAccFollowNode1" presStyleIdx="2" presStyleCnt="4" custScaleX="110085" custScaleY="151935" custLinFactY="15209" custLinFactNeighborY="100000">
        <dgm:presLayoutVars>
          <dgm:chMax val="0"/>
          <dgm:bulletEnabled val="1"/>
        </dgm:presLayoutVars>
      </dgm:prSet>
      <dgm:spPr/>
      <dgm:t>
        <a:bodyPr/>
        <a:lstStyle/>
        <a:p>
          <a:endParaRPr lang="en-US"/>
        </a:p>
      </dgm:t>
    </dgm:pt>
    <dgm:pt modelId="{456C6A4B-326B-44AE-AFBE-BC77B16C7AA2}" type="pres">
      <dgm:prSet presAssocID="{8A0DEE69-EE47-4996-85F4-6E8D4DE694C2}" presName="hSp" presStyleCnt="0"/>
      <dgm:spPr/>
    </dgm:pt>
    <dgm:pt modelId="{526EA238-1884-4C24-8459-1039E8342919}" type="pres">
      <dgm:prSet presAssocID="{3FEFC915-37B4-4D51-A378-FDF926955E18}" presName="vertFlow" presStyleCnt="0"/>
      <dgm:spPr/>
    </dgm:pt>
    <dgm:pt modelId="{602CDD20-21AA-48B8-944A-7D49874E1800}" type="pres">
      <dgm:prSet presAssocID="{3FEFC915-37B4-4D51-A378-FDF926955E18}" presName="header" presStyleLbl="node1" presStyleIdx="3" presStyleCnt="4" custLinFactY="-28888" custLinFactNeighborX="-1497" custLinFactNeighborY="-100000"/>
      <dgm:spPr/>
      <dgm:t>
        <a:bodyPr/>
        <a:lstStyle/>
        <a:p>
          <a:endParaRPr lang="en-US"/>
        </a:p>
      </dgm:t>
    </dgm:pt>
    <dgm:pt modelId="{B85EB5E8-9F51-432B-B243-0CBD9090F1DF}" type="pres">
      <dgm:prSet presAssocID="{A7A3CF5B-DF6B-47B5-8CBF-F8890FC40E27}" presName="parTrans" presStyleLbl="sibTrans2D1" presStyleIdx="3" presStyleCnt="4" custScaleX="124068" custScaleY="115441" custLinFactNeighborX="-3777" custLinFactNeighborY="-37967"/>
      <dgm:spPr/>
      <dgm:t>
        <a:bodyPr/>
        <a:lstStyle/>
        <a:p>
          <a:endParaRPr lang="en-US"/>
        </a:p>
      </dgm:t>
    </dgm:pt>
    <dgm:pt modelId="{64AE7F00-9B86-4BA9-964D-604F39EC9B1A}" type="pres">
      <dgm:prSet presAssocID="{DBEDE402-F85C-466C-BCA5-2D631B857164}" presName="child" presStyleLbl="alignAccFollowNode1" presStyleIdx="3" presStyleCnt="4" custScaleY="139365" custLinFactY="7925" custLinFactNeighborX="-2246" custLinFactNeighborY="100000">
        <dgm:presLayoutVars>
          <dgm:chMax val="0"/>
          <dgm:bulletEnabled val="1"/>
        </dgm:presLayoutVars>
      </dgm:prSet>
      <dgm:spPr/>
      <dgm:t>
        <a:bodyPr/>
        <a:lstStyle/>
        <a:p>
          <a:endParaRPr lang="en-US"/>
        </a:p>
      </dgm:t>
    </dgm:pt>
  </dgm:ptLst>
  <dgm:cxnLst>
    <dgm:cxn modelId="{E834A9DF-D5C8-4B30-ADC6-89FE356D766E}" type="presOf" srcId="{1C3A5DE2-5E59-434C-9665-D6B6FBFC769A}" destId="{B1FA8B54-84E2-45B4-80B6-30D5420E3B85}" srcOrd="0" destOrd="0" presId="urn:microsoft.com/office/officeart/2005/8/layout/lProcess1"/>
    <dgm:cxn modelId="{1BD608EC-ECE2-4330-A26F-26C67B6A12EC}" type="presOf" srcId="{A7A3CF5B-DF6B-47B5-8CBF-F8890FC40E27}" destId="{B85EB5E8-9F51-432B-B243-0CBD9090F1DF}" srcOrd="0" destOrd="0" presId="urn:microsoft.com/office/officeart/2005/8/layout/lProcess1"/>
    <dgm:cxn modelId="{B2E448E2-26C0-489E-AAB2-159067492BC9}" type="presOf" srcId="{DBEDE402-F85C-466C-BCA5-2D631B857164}" destId="{64AE7F00-9B86-4BA9-964D-604F39EC9B1A}" srcOrd="0" destOrd="0" presId="urn:microsoft.com/office/officeart/2005/8/layout/lProcess1"/>
    <dgm:cxn modelId="{056CCB12-2EA3-4BBA-A65F-AF30A7B3BEFB}" type="presOf" srcId="{446DADD3-A1B6-4CD4-9B8E-7490A811866F}" destId="{FCCDECE4-6727-42E6-9A01-00AC90B89CEF}" srcOrd="0" destOrd="0" presId="urn:microsoft.com/office/officeart/2005/8/layout/lProcess1"/>
    <dgm:cxn modelId="{F003ED42-05A7-4015-82E7-6E03A6DC31A5}" srcId="{7A5BFCCA-31DD-406A-995E-397C06795204}" destId="{C7DF8F04-500B-459C-A3B0-A6D868AA9DB2}" srcOrd="1" destOrd="0" parTransId="{8806CCC3-9A84-4386-84B8-98EA172D0765}" sibTransId="{61E1A8EC-F0BA-45D9-B866-4EFDC2FCF913}"/>
    <dgm:cxn modelId="{D85C6F00-9266-4620-BF22-6D2B83A90ECC}" type="presOf" srcId="{702B8B67-EF08-44F9-8F2B-BC4DEE3C4C69}" destId="{A63BB597-EB72-43E3-B147-82B20BAD9126}" srcOrd="0" destOrd="0" presId="urn:microsoft.com/office/officeart/2005/8/layout/lProcess1"/>
    <dgm:cxn modelId="{5BFBEC23-282C-4460-9ED6-BBA7D059DDFC}" type="presOf" srcId="{8A21C34A-A952-4CAC-A277-2E50427D10EB}" destId="{3ABF0CEE-29AF-411D-8BAD-D79B980453EC}" srcOrd="0" destOrd="0" presId="urn:microsoft.com/office/officeart/2005/8/layout/lProcess1"/>
    <dgm:cxn modelId="{12EF186C-3D8E-4839-A506-95F3CE03DC10}" type="presOf" srcId="{48D8674B-5DC9-4996-844F-F0DA0E78304A}" destId="{797474DB-61A3-482B-997C-CED6A2AD9DF7}" srcOrd="0" destOrd="0" presId="urn:microsoft.com/office/officeart/2005/8/layout/lProcess1"/>
    <dgm:cxn modelId="{351A0279-D4F5-4C1E-BDC1-CB4FAC895978}" srcId="{3FEFC915-37B4-4D51-A378-FDF926955E18}" destId="{DBEDE402-F85C-466C-BCA5-2D631B857164}" srcOrd="0" destOrd="0" parTransId="{A7A3CF5B-DF6B-47B5-8CBF-F8890FC40E27}" sibTransId="{3E6CD207-0B47-4306-AC11-A1208B80C6F4}"/>
    <dgm:cxn modelId="{31133155-8E2C-4DD1-A390-FB5A0B19FA6F}" type="presOf" srcId="{8A0DEE69-EE47-4996-85F4-6E8D4DE694C2}" destId="{1D2C88ED-C54A-4C58-BBF4-B835F6695053}" srcOrd="0" destOrd="0" presId="urn:microsoft.com/office/officeart/2005/8/layout/lProcess1"/>
    <dgm:cxn modelId="{43E759F2-7F5C-4E9A-9FCD-F561BAB3DC66}" type="presOf" srcId="{E39DCAB0-ABEC-4861-B6A5-31BB250CFC87}" destId="{BF37FAFC-9392-4A07-9132-B1FA2375420E}" srcOrd="0" destOrd="0" presId="urn:microsoft.com/office/officeart/2005/8/layout/lProcess1"/>
    <dgm:cxn modelId="{D233F05B-CDE9-43EC-B695-3F3367C86C41}" srcId="{7A5BFCCA-31DD-406A-995E-397C06795204}" destId="{8A0DEE69-EE47-4996-85F4-6E8D4DE694C2}" srcOrd="2" destOrd="0" parTransId="{E0567075-98C3-49A7-80D6-9C1FFB7202EA}" sibTransId="{7E0E53A0-A726-409D-BE44-129AB9BC2EA8}"/>
    <dgm:cxn modelId="{53E6F3AB-173A-41CA-AE2C-17771F65945E}" srcId="{7A5BFCCA-31DD-406A-995E-397C06795204}" destId="{3FEFC915-37B4-4D51-A378-FDF926955E18}" srcOrd="3" destOrd="0" parTransId="{24DCEA4E-45D4-4FDD-9889-2E3DA54C6102}" sibTransId="{8B9FA23B-C1DD-4982-A1C0-8A9382CA8FEE}"/>
    <dgm:cxn modelId="{A649BC16-BEF1-4EBF-A8BE-5FD0FB0F68A8}" srcId="{8A0DEE69-EE47-4996-85F4-6E8D4DE694C2}" destId="{9A4F3379-DAFF-47FA-95AF-481099EA282A}" srcOrd="0" destOrd="0" parTransId="{702B8B67-EF08-44F9-8F2B-BC4DEE3C4C69}" sibTransId="{3785E8B5-B00D-44DD-B5CD-F0DA1D0C3C53}"/>
    <dgm:cxn modelId="{4868143A-7915-4033-BA33-712FAC1F328E}" type="presOf" srcId="{7A5BFCCA-31DD-406A-995E-397C06795204}" destId="{4699CFBA-97BF-4F8F-82CA-C06A62BF511D}" srcOrd="0" destOrd="0" presId="urn:microsoft.com/office/officeart/2005/8/layout/lProcess1"/>
    <dgm:cxn modelId="{37760408-5D58-4A52-8EF6-F0663B3CF961}" srcId="{8A21C34A-A952-4CAC-A277-2E50427D10EB}" destId="{1C3A5DE2-5E59-434C-9665-D6B6FBFC769A}" srcOrd="0" destOrd="0" parTransId="{48D8674B-5DC9-4996-844F-F0DA0E78304A}" sibTransId="{C9640385-6645-4AC2-A352-E77514A9E5E7}"/>
    <dgm:cxn modelId="{BE7B7B67-9ED5-40B5-9C9F-2A3F67EAB560}" srcId="{C7DF8F04-500B-459C-A3B0-A6D868AA9DB2}" destId="{446DADD3-A1B6-4CD4-9B8E-7490A811866F}" srcOrd="0" destOrd="0" parTransId="{E39DCAB0-ABEC-4861-B6A5-31BB250CFC87}" sibTransId="{5D5DD376-4583-47BE-8A7B-1802FE03BA2D}"/>
    <dgm:cxn modelId="{15E86B5B-6852-4DC7-90F3-4D01139E19F4}" type="presOf" srcId="{9A4F3379-DAFF-47FA-95AF-481099EA282A}" destId="{8AF5A815-B508-48C4-9944-91B88FC1A26D}" srcOrd="0" destOrd="0" presId="urn:microsoft.com/office/officeart/2005/8/layout/lProcess1"/>
    <dgm:cxn modelId="{9450E110-8E86-4EE2-8FC4-9707E0A4E718}" type="presOf" srcId="{C7DF8F04-500B-459C-A3B0-A6D868AA9DB2}" destId="{024496E4-931C-4E6C-9C57-427186A67769}" srcOrd="0" destOrd="0" presId="urn:microsoft.com/office/officeart/2005/8/layout/lProcess1"/>
    <dgm:cxn modelId="{DC70869C-7373-4677-901F-85CDA1A98F48}" srcId="{7A5BFCCA-31DD-406A-995E-397C06795204}" destId="{8A21C34A-A952-4CAC-A277-2E50427D10EB}" srcOrd="0" destOrd="0" parTransId="{BC73DD87-A2AE-42B5-85F3-E7B2242A8349}" sibTransId="{894783E9-6BF4-454D-B491-4CEE2595E1E9}"/>
    <dgm:cxn modelId="{D54084F9-D94A-4DC6-9A33-033F7FF50DC8}" type="presOf" srcId="{3FEFC915-37B4-4D51-A378-FDF926955E18}" destId="{602CDD20-21AA-48B8-944A-7D49874E1800}" srcOrd="0" destOrd="0" presId="urn:microsoft.com/office/officeart/2005/8/layout/lProcess1"/>
    <dgm:cxn modelId="{1F19C18D-B95D-4B39-89F6-ED802170C29A}" type="presParOf" srcId="{4699CFBA-97BF-4F8F-82CA-C06A62BF511D}" destId="{9DF2DCB2-3B12-4A04-BA00-01E8C8C7A3BB}" srcOrd="0" destOrd="0" presId="urn:microsoft.com/office/officeart/2005/8/layout/lProcess1"/>
    <dgm:cxn modelId="{6A970368-B13A-48E2-8AD4-76EEFD854C13}" type="presParOf" srcId="{9DF2DCB2-3B12-4A04-BA00-01E8C8C7A3BB}" destId="{3ABF0CEE-29AF-411D-8BAD-D79B980453EC}" srcOrd="0" destOrd="0" presId="urn:microsoft.com/office/officeart/2005/8/layout/lProcess1"/>
    <dgm:cxn modelId="{8D093CCF-F8DA-45DF-9F8B-AB7521B4CC61}" type="presParOf" srcId="{9DF2DCB2-3B12-4A04-BA00-01E8C8C7A3BB}" destId="{797474DB-61A3-482B-997C-CED6A2AD9DF7}" srcOrd="1" destOrd="0" presId="urn:microsoft.com/office/officeart/2005/8/layout/lProcess1"/>
    <dgm:cxn modelId="{77098F11-81C5-437D-8090-D64A2AA6CE01}" type="presParOf" srcId="{9DF2DCB2-3B12-4A04-BA00-01E8C8C7A3BB}" destId="{B1FA8B54-84E2-45B4-80B6-30D5420E3B85}" srcOrd="2" destOrd="0" presId="urn:microsoft.com/office/officeart/2005/8/layout/lProcess1"/>
    <dgm:cxn modelId="{6C38CAAA-793C-4918-BDA4-520D723C9057}" type="presParOf" srcId="{4699CFBA-97BF-4F8F-82CA-C06A62BF511D}" destId="{00DF905F-A0B7-47DB-B1EF-38505AA0271A}" srcOrd="1" destOrd="0" presId="urn:microsoft.com/office/officeart/2005/8/layout/lProcess1"/>
    <dgm:cxn modelId="{81D7A220-2AA1-4B85-95A5-72E5E00AC99A}" type="presParOf" srcId="{4699CFBA-97BF-4F8F-82CA-C06A62BF511D}" destId="{81EE0B45-0B55-4908-B2D3-BA35127D793E}" srcOrd="2" destOrd="0" presId="urn:microsoft.com/office/officeart/2005/8/layout/lProcess1"/>
    <dgm:cxn modelId="{B5925A3F-F739-4357-B5BA-27418241E70C}" type="presParOf" srcId="{81EE0B45-0B55-4908-B2D3-BA35127D793E}" destId="{024496E4-931C-4E6C-9C57-427186A67769}" srcOrd="0" destOrd="0" presId="urn:microsoft.com/office/officeart/2005/8/layout/lProcess1"/>
    <dgm:cxn modelId="{8FDD6320-A966-4C94-AA21-F66C912B358C}" type="presParOf" srcId="{81EE0B45-0B55-4908-B2D3-BA35127D793E}" destId="{BF37FAFC-9392-4A07-9132-B1FA2375420E}" srcOrd="1" destOrd="0" presId="urn:microsoft.com/office/officeart/2005/8/layout/lProcess1"/>
    <dgm:cxn modelId="{C134C8F5-6EAE-4385-9AF4-2FA1FD166810}" type="presParOf" srcId="{81EE0B45-0B55-4908-B2D3-BA35127D793E}" destId="{FCCDECE4-6727-42E6-9A01-00AC90B89CEF}" srcOrd="2" destOrd="0" presId="urn:microsoft.com/office/officeart/2005/8/layout/lProcess1"/>
    <dgm:cxn modelId="{96170BB4-CF71-484D-97DA-B76D901EF485}" type="presParOf" srcId="{4699CFBA-97BF-4F8F-82CA-C06A62BF511D}" destId="{30A7730C-E123-4848-B7C0-5A084F12BEA7}" srcOrd="3" destOrd="0" presId="urn:microsoft.com/office/officeart/2005/8/layout/lProcess1"/>
    <dgm:cxn modelId="{1CD72FFD-9AE0-4C57-83DE-A523C73BDBB3}" type="presParOf" srcId="{4699CFBA-97BF-4F8F-82CA-C06A62BF511D}" destId="{9EF69F39-10B8-4CF2-9740-24E94039DE66}" srcOrd="4" destOrd="0" presId="urn:microsoft.com/office/officeart/2005/8/layout/lProcess1"/>
    <dgm:cxn modelId="{20305E2D-BD8E-4FDC-8C2A-449486B4455D}" type="presParOf" srcId="{9EF69F39-10B8-4CF2-9740-24E94039DE66}" destId="{1D2C88ED-C54A-4C58-BBF4-B835F6695053}" srcOrd="0" destOrd="0" presId="urn:microsoft.com/office/officeart/2005/8/layout/lProcess1"/>
    <dgm:cxn modelId="{820BF347-4C35-4063-A54F-487ACC1B98A3}" type="presParOf" srcId="{9EF69F39-10B8-4CF2-9740-24E94039DE66}" destId="{A63BB597-EB72-43E3-B147-82B20BAD9126}" srcOrd="1" destOrd="0" presId="urn:microsoft.com/office/officeart/2005/8/layout/lProcess1"/>
    <dgm:cxn modelId="{EDD74889-A7A7-426D-AC3A-C048AEC54202}" type="presParOf" srcId="{9EF69F39-10B8-4CF2-9740-24E94039DE66}" destId="{8AF5A815-B508-48C4-9944-91B88FC1A26D}" srcOrd="2" destOrd="0" presId="urn:microsoft.com/office/officeart/2005/8/layout/lProcess1"/>
    <dgm:cxn modelId="{BC1CC200-411A-4B2E-AAA4-881942842281}" type="presParOf" srcId="{4699CFBA-97BF-4F8F-82CA-C06A62BF511D}" destId="{456C6A4B-326B-44AE-AFBE-BC77B16C7AA2}" srcOrd="5" destOrd="0" presId="urn:microsoft.com/office/officeart/2005/8/layout/lProcess1"/>
    <dgm:cxn modelId="{C21F5562-73C1-4EB4-8886-546DFA9A87FA}" type="presParOf" srcId="{4699CFBA-97BF-4F8F-82CA-C06A62BF511D}" destId="{526EA238-1884-4C24-8459-1039E8342919}" srcOrd="6" destOrd="0" presId="urn:microsoft.com/office/officeart/2005/8/layout/lProcess1"/>
    <dgm:cxn modelId="{CE854BDB-FAB6-4D6B-A5DF-C87A94096694}" type="presParOf" srcId="{526EA238-1884-4C24-8459-1039E8342919}" destId="{602CDD20-21AA-48B8-944A-7D49874E1800}" srcOrd="0" destOrd="0" presId="urn:microsoft.com/office/officeart/2005/8/layout/lProcess1"/>
    <dgm:cxn modelId="{104118B9-53C2-49A1-AEBB-926383BAB42E}" type="presParOf" srcId="{526EA238-1884-4C24-8459-1039E8342919}" destId="{B85EB5E8-9F51-432B-B243-0CBD9090F1DF}" srcOrd="1" destOrd="0" presId="urn:microsoft.com/office/officeart/2005/8/layout/lProcess1"/>
    <dgm:cxn modelId="{A3B44A48-DD0A-4830-942B-7D7FEB6ABB0B}" type="presParOf" srcId="{526EA238-1884-4C24-8459-1039E8342919}" destId="{64AE7F00-9B86-4BA9-964D-604F39EC9B1A}"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F0CEE-29AF-411D-8BAD-D79B980453EC}">
      <dsp:nvSpPr>
        <dsp:cNvPr id="0" name=""/>
        <dsp:cNvSpPr/>
      </dsp:nvSpPr>
      <dsp:spPr>
        <a:xfrm>
          <a:off x="0" y="232663"/>
          <a:ext cx="2055485" cy="488388"/>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en-US" sz="28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a:t>
          </a:r>
          <a:endParaRPr lang="en-US" sz="24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dsp:txBody>
      <dsp:txXfrm>
        <a:off x="14304" y="246967"/>
        <a:ext cx="2026877" cy="459780"/>
      </dsp:txXfrm>
    </dsp:sp>
    <dsp:sp modelId="{797474DB-61A3-482B-997C-CED6A2AD9DF7}">
      <dsp:nvSpPr>
        <dsp:cNvPr id="0" name=""/>
        <dsp:cNvSpPr/>
      </dsp:nvSpPr>
      <dsp:spPr>
        <a:xfrm rot="5379459" flipV="1">
          <a:off x="746646" y="953305"/>
          <a:ext cx="564786" cy="169846"/>
        </a:xfrm>
        <a:prstGeom prst="rightArrow">
          <a:avLst>
            <a:gd name="adj1" fmla="val 667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B1FA8B54-84E2-45B4-80B6-30D5420E3B85}">
      <dsp:nvSpPr>
        <dsp:cNvPr id="0" name=""/>
        <dsp:cNvSpPr/>
      </dsp:nvSpPr>
      <dsp:spPr>
        <a:xfrm>
          <a:off x="47452" y="1463892"/>
          <a:ext cx="1966318" cy="750021"/>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Wrongful Convictions</a:t>
          </a:r>
        </a:p>
      </dsp:txBody>
      <dsp:txXfrm>
        <a:off x="69419" y="1485859"/>
        <a:ext cx="1922384" cy="706087"/>
      </dsp:txXfrm>
    </dsp:sp>
    <dsp:sp modelId="{024496E4-931C-4E6C-9C57-427186A67769}">
      <dsp:nvSpPr>
        <dsp:cNvPr id="0" name=""/>
        <dsp:cNvSpPr/>
      </dsp:nvSpPr>
      <dsp:spPr>
        <a:xfrm>
          <a:off x="2396091" y="232663"/>
          <a:ext cx="2055485" cy="488388"/>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en-US" sz="28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II</a:t>
          </a:r>
        </a:p>
      </dsp:txBody>
      <dsp:txXfrm>
        <a:off x="2410395" y="246967"/>
        <a:ext cx="2026877" cy="459780"/>
      </dsp:txXfrm>
    </dsp:sp>
    <dsp:sp modelId="{BF37FAFC-9392-4A07-9132-B1FA2375420E}">
      <dsp:nvSpPr>
        <dsp:cNvPr id="0" name=""/>
        <dsp:cNvSpPr/>
      </dsp:nvSpPr>
      <dsp:spPr>
        <a:xfrm rot="5409019" flipV="1">
          <a:off x="3148015" y="953305"/>
          <a:ext cx="564817" cy="169846"/>
        </a:xfrm>
        <a:prstGeom prst="rightArrow">
          <a:avLst>
            <a:gd name="adj1" fmla="val 667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FCCDECE4-6727-42E6-9A01-00AC90B89CEF}">
      <dsp:nvSpPr>
        <dsp:cNvPr id="0" name=""/>
        <dsp:cNvSpPr/>
      </dsp:nvSpPr>
      <dsp:spPr>
        <a:xfrm>
          <a:off x="2346122" y="1463892"/>
          <a:ext cx="2184405" cy="733279"/>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U.S. Bail System</a:t>
          </a:r>
          <a:endParaRPr lang="en-US" sz="2000" b="0" i="1" kern="1200" dirty="0">
            <a:effectLst/>
            <a:latin typeface="Georgia" panose="02040502050405020303" pitchFamily="18" charset="0"/>
            <a:cs typeface="Arial" panose="020B0604020202020204" pitchFamily="34" charset="0"/>
          </a:endParaRPr>
        </a:p>
      </dsp:txBody>
      <dsp:txXfrm>
        <a:off x="2367599" y="1485369"/>
        <a:ext cx="2141451" cy="690325"/>
      </dsp:txXfrm>
    </dsp:sp>
    <dsp:sp modelId="{1D2C88ED-C54A-4C58-BBF4-B835F6695053}">
      <dsp:nvSpPr>
        <dsp:cNvPr id="0" name=""/>
        <dsp:cNvSpPr/>
      </dsp:nvSpPr>
      <dsp:spPr>
        <a:xfrm>
          <a:off x="4910207" y="288436"/>
          <a:ext cx="2055485" cy="513871"/>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III</a:t>
          </a:r>
          <a:endParaRPr lang="en-US" sz="2400" kern="1200" dirty="0">
            <a:latin typeface="Georgia" panose="02040502050405020303" pitchFamily="18" charset="0"/>
          </a:endParaRPr>
        </a:p>
      </dsp:txBody>
      <dsp:txXfrm>
        <a:off x="4925258" y="303487"/>
        <a:ext cx="2025383" cy="483769"/>
      </dsp:txXfrm>
    </dsp:sp>
    <dsp:sp modelId="{A63BB597-EB72-43E3-B147-82B20BAD9126}">
      <dsp:nvSpPr>
        <dsp:cNvPr id="0" name=""/>
        <dsp:cNvSpPr/>
      </dsp:nvSpPr>
      <dsp:spPr>
        <a:xfrm rot="5369010">
          <a:off x="5726040" y="1061179"/>
          <a:ext cx="434353" cy="136865"/>
        </a:xfrm>
        <a:prstGeom prst="rightArrow">
          <a:avLst>
            <a:gd name="adj1" fmla="val 66700"/>
            <a:gd name="adj2" fmla="val 50000"/>
          </a:avLst>
        </a:prstGeom>
        <a:solidFill>
          <a:srgbClr val="0070C0"/>
        </a:solidFill>
        <a:ln>
          <a:solidFill>
            <a:schemeClr val="accent1"/>
          </a:solidFill>
        </a:ln>
        <a:effectLst/>
      </dsp:spPr>
      <dsp:style>
        <a:lnRef idx="0">
          <a:scrgbClr r="0" g="0" b="0"/>
        </a:lnRef>
        <a:fillRef idx="1">
          <a:scrgbClr r="0" g="0" b="0"/>
        </a:fillRef>
        <a:effectRef idx="0">
          <a:scrgbClr r="0" g="0" b="0"/>
        </a:effectRef>
        <a:fontRef idx="minor">
          <a:schemeClr val="lt1"/>
        </a:fontRef>
      </dsp:style>
    </dsp:sp>
    <dsp:sp modelId="{8AF5A815-B508-48C4-9944-91B88FC1A26D}">
      <dsp:nvSpPr>
        <dsp:cNvPr id="0" name=""/>
        <dsp:cNvSpPr/>
      </dsp:nvSpPr>
      <dsp:spPr>
        <a:xfrm>
          <a:off x="4818296" y="1456916"/>
          <a:ext cx="2262781" cy="780750"/>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Indigent Defense System</a:t>
          </a:r>
          <a:endParaRPr lang="en-US" sz="2000" kern="1200" dirty="0">
            <a:latin typeface="Georgia" panose="02040502050405020303" pitchFamily="18" charset="0"/>
          </a:endParaRPr>
        </a:p>
      </dsp:txBody>
      <dsp:txXfrm>
        <a:off x="4841163" y="1479783"/>
        <a:ext cx="2217047" cy="735016"/>
      </dsp:txXfrm>
    </dsp:sp>
    <dsp:sp modelId="{602CDD20-21AA-48B8-944A-7D49874E1800}">
      <dsp:nvSpPr>
        <dsp:cNvPr id="0" name=""/>
        <dsp:cNvSpPr/>
      </dsp:nvSpPr>
      <dsp:spPr>
        <a:xfrm>
          <a:off x="7338075" y="262616"/>
          <a:ext cx="2055485" cy="513871"/>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 IV</a:t>
          </a:r>
          <a:endParaRPr lang="en-US" sz="2800" kern="1200" dirty="0">
            <a:latin typeface="Georgia" panose="02040502050405020303" pitchFamily="18" charset="0"/>
          </a:endParaRPr>
        </a:p>
      </dsp:txBody>
      <dsp:txXfrm>
        <a:off x="7353126" y="277667"/>
        <a:ext cx="2025383" cy="483769"/>
      </dsp:txXfrm>
    </dsp:sp>
    <dsp:sp modelId="{B85EB5E8-9F51-432B-B243-0CBD9090F1DF}">
      <dsp:nvSpPr>
        <dsp:cNvPr id="0" name=""/>
        <dsp:cNvSpPr/>
      </dsp:nvSpPr>
      <dsp:spPr>
        <a:xfrm rot="5440848">
          <a:off x="8134742" y="1030749"/>
          <a:ext cx="422247" cy="103813"/>
        </a:xfrm>
        <a:prstGeom prst="rightArrow">
          <a:avLst>
            <a:gd name="adj1" fmla="val 667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64AE7F00-9B86-4BA9-964D-604F39EC9B1A}">
      <dsp:nvSpPr>
        <dsp:cNvPr id="0" name=""/>
        <dsp:cNvSpPr/>
      </dsp:nvSpPr>
      <dsp:spPr>
        <a:xfrm>
          <a:off x="7322679" y="1457110"/>
          <a:ext cx="2055485" cy="716156"/>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American Trial Jury</a:t>
          </a:r>
          <a:endParaRPr lang="en-US" sz="2000" kern="1200" dirty="0">
            <a:latin typeface="Georgia" panose="02040502050405020303" pitchFamily="18" charset="0"/>
          </a:endParaRPr>
        </a:p>
      </dsp:txBody>
      <dsp:txXfrm>
        <a:off x="7343654" y="1478085"/>
        <a:ext cx="2013535" cy="6742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C046B-7C32-4832-9FBB-745AD6EEF914}"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30D78-48B2-4415-BB93-80F3F2B59CC5}" type="slidenum">
              <a:rPr lang="en-US" smtClean="0"/>
              <a:t>‹#›</a:t>
            </a:fld>
            <a:endParaRPr lang="en-US"/>
          </a:p>
        </p:txBody>
      </p:sp>
    </p:spTree>
    <p:extLst>
      <p:ext uri="{BB962C8B-B14F-4D97-AF65-F5344CB8AC3E}">
        <p14:creationId xmlns:p14="http://schemas.microsoft.com/office/powerpoint/2010/main" val="242641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11D569F-2CC6-4203-AE56-A607481E510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50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E4119-0532-4650-9113-DD620CA6F87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D569F-2CC6-4203-AE56-A607481E5102}" type="slidenum">
              <a:rPr lang="en-US" smtClean="0"/>
              <a:t>‹#›</a:t>
            </a:fld>
            <a:endParaRPr lang="en-US"/>
          </a:p>
        </p:txBody>
      </p:sp>
    </p:spTree>
    <p:extLst>
      <p:ext uri="{BB962C8B-B14F-4D97-AF65-F5344CB8AC3E}">
        <p14:creationId xmlns:p14="http://schemas.microsoft.com/office/powerpoint/2010/main" val="119803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96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50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spTree>
    <p:extLst>
      <p:ext uri="{BB962C8B-B14F-4D97-AF65-F5344CB8AC3E}">
        <p14:creationId xmlns:p14="http://schemas.microsoft.com/office/powerpoint/2010/main" val="97544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55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11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3773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0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spTree>
    <p:extLst>
      <p:ext uri="{BB962C8B-B14F-4D97-AF65-F5344CB8AC3E}">
        <p14:creationId xmlns:p14="http://schemas.microsoft.com/office/powerpoint/2010/main" val="178160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E4119-0532-4650-9113-DD620CA6F87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D569F-2CC6-4203-AE56-A607481E510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5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0E4119-0532-4650-9113-DD620CA6F87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D569F-2CC6-4203-AE56-A607481E5102}" type="slidenum">
              <a:rPr lang="en-US" smtClean="0"/>
              <a:t>‹#›</a:t>
            </a:fld>
            <a:endParaRPr lang="en-US"/>
          </a:p>
        </p:txBody>
      </p:sp>
    </p:spTree>
    <p:extLst>
      <p:ext uri="{BB962C8B-B14F-4D97-AF65-F5344CB8AC3E}">
        <p14:creationId xmlns:p14="http://schemas.microsoft.com/office/powerpoint/2010/main" val="372006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0E4119-0532-4650-9113-DD620CA6F879}"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D569F-2CC6-4203-AE56-A607481E510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0E4119-0532-4650-9113-DD620CA6F879}"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D569F-2CC6-4203-AE56-A607481E51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42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E4119-0532-4650-9113-DD620CA6F879}"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D569F-2CC6-4203-AE56-A607481E5102}" type="slidenum">
              <a:rPr lang="en-US" smtClean="0"/>
              <a:t>‹#›</a:t>
            </a:fld>
            <a:endParaRPr lang="en-US"/>
          </a:p>
        </p:txBody>
      </p:sp>
    </p:spTree>
    <p:extLst>
      <p:ext uri="{BB962C8B-B14F-4D97-AF65-F5344CB8AC3E}">
        <p14:creationId xmlns:p14="http://schemas.microsoft.com/office/powerpoint/2010/main" val="163095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E4119-0532-4650-9113-DD620CA6F87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D569F-2CC6-4203-AE56-A607481E510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36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E4119-0532-4650-9113-DD620CA6F87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D569F-2CC6-4203-AE56-A607481E5102}" type="slidenum">
              <a:rPr lang="en-US" smtClean="0"/>
              <a:t>‹#›</a:t>
            </a:fld>
            <a:endParaRPr lang="en-US"/>
          </a:p>
        </p:txBody>
      </p:sp>
    </p:spTree>
    <p:extLst>
      <p:ext uri="{BB962C8B-B14F-4D97-AF65-F5344CB8AC3E}">
        <p14:creationId xmlns:p14="http://schemas.microsoft.com/office/powerpoint/2010/main" val="254260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0E4119-0532-4650-9113-DD620CA6F879}" type="datetimeFigureOut">
              <a:rPr lang="en-US" smtClean="0"/>
              <a:t>9/3/2020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1D569F-2CC6-4203-AE56-A607481E5102}" type="slidenum">
              <a:rPr lang="en-US" smtClean="0"/>
              <a:t>‹#›</a:t>
            </a:fld>
            <a:endParaRPr lang="en-US"/>
          </a:p>
        </p:txBody>
      </p:sp>
    </p:spTree>
    <p:extLst>
      <p:ext uri="{BB962C8B-B14F-4D97-AF65-F5344CB8AC3E}">
        <p14:creationId xmlns:p14="http://schemas.microsoft.com/office/powerpoint/2010/main" val="968363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entencingproject.org/criminal-justice-fact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hyperlink" Target="https://deathpenaltyinfo.org/news/studies-racial-bias-in-jury-selection" TargetMode="External"/><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eathpenaltyinfo.org/"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12EBA-06D1-4F10-B798-9DEA8CF59AF8}"/>
              </a:ext>
            </a:extLst>
          </p:cNvPr>
          <p:cNvSpPr/>
          <p:nvPr/>
        </p:nvSpPr>
        <p:spPr>
          <a:xfrm>
            <a:off x="917713" y="777425"/>
            <a:ext cx="10356574" cy="734560"/>
          </a:xfrm>
          <a:prstGeom prst="rect">
            <a:avLst/>
          </a:prstGeom>
        </p:spPr>
        <p:txBody>
          <a:bodyPr wrap="square">
            <a:spAutoFit/>
          </a:bodyPr>
          <a:lstStyle/>
          <a:p>
            <a:pPr algn="ctr">
              <a:lnSpc>
                <a:spcPct val="107000"/>
              </a:lnSpc>
            </a:pPr>
            <a:r>
              <a:rPr lang="en-US" sz="2000" b="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CONNECTING THE ISSUE OF VIOLENCE AGAINST WOMEN AND RACE THROUGH ACTIVE LEARNING ASSIGNMENTS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Users\sxc167\AppData\Local\Microsoft\Windows\INetCache\Content.MSO\EAAA9186.tmp">
            <a:extLst>
              <a:ext uri="{FF2B5EF4-FFF2-40B4-BE49-F238E27FC236}">
                <a16:creationId xmlns:a16="http://schemas.microsoft.com/office/drawing/2014/main" id="{223F6DFD-FCD8-4DD7-B6D5-6D26DBCAA76C}"/>
              </a:ext>
            </a:extLst>
          </p:cNvPr>
          <p:cNvPicPr/>
          <p:nvPr/>
        </p:nvPicPr>
        <p:blipFill rotWithShape="1">
          <a:blip r:embed="rId2">
            <a:extLst>
              <a:ext uri="{28A0092B-C50C-407E-A947-70E740481C1C}">
                <a14:useLocalDpi xmlns:a14="http://schemas.microsoft.com/office/drawing/2010/main" val="0"/>
              </a:ext>
            </a:extLst>
          </a:blip>
          <a:srcRect l="11595" t="26382" r="10797" b="28879"/>
          <a:stretch/>
        </p:blipFill>
        <p:spPr bwMode="auto">
          <a:xfrm>
            <a:off x="3719946" y="1936170"/>
            <a:ext cx="2604654" cy="1957719"/>
          </a:xfrm>
          <a:prstGeom prst="rect">
            <a:avLst/>
          </a:prstGeom>
          <a:noFill/>
          <a:ln>
            <a:noFill/>
          </a:ln>
        </p:spPr>
      </p:pic>
      <p:pic>
        <p:nvPicPr>
          <p:cNvPr id="4" name="Picture 3" descr="Just Mercy by Bryan Stevenson • Epilogue Books Chocolate Brews">
            <a:extLst>
              <a:ext uri="{FF2B5EF4-FFF2-40B4-BE49-F238E27FC236}">
                <a16:creationId xmlns:a16="http://schemas.microsoft.com/office/drawing/2014/main" id="{BECCD5AB-6EDA-4EFA-8AFF-E2F631F1576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936170"/>
            <a:ext cx="1565564" cy="1957719"/>
          </a:xfrm>
          <a:prstGeom prst="rect">
            <a:avLst/>
          </a:prstGeom>
          <a:noFill/>
          <a:ln>
            <a:noFill/>
          </a:ln>
        </p:spPr>
      </p:pic>
      <p:sp>
        <p:nvSpPr>
          <p:cNvPr id="5" name="Rectangle 4">
            <a:extLst>
              <a:ext uri="{FF2B5EF4-FFF2-40B4-BE49-F238E27FC236}">
                <a16:creationId xmlns:a16="http://schemas.microsoft.com/office/drawing/2014/main" id="{80CC51F0-22A2-4D1A-95A9-CC7C5456E01A}"/>
              </a:ext>
            </a:extLst>
          </p:cNvPr>
          <p:cNvSpPr/>
          <p:nvPr/>
        </p:nvSpPr>
        <p:spPr>
          <a:xfrm>
            <a:off x="2860963" y="4318074"/>
            <a:ext cx="6096000" cy="1559401"/>
          </a:xfrm>
          <a:prstGeom prst="rect">
            <a:avLst/>
          </a:prstGeom>
        </p:spPr>
        <p:txBody>
          <a:bodyPr>
            <a:spAutoFit/>
          </a:bodyPr>
          <a:lstStyle/>
          <a:p>
            <a:pPr algn="ctr">
              <a:lnSpc>
                <a:spcPct val="107000"/>
              </a:lnSpc>
            </a:pP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Dr. Miltonette Craig</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(Illinois State University)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&amp;</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Dr. Shelly Clevenger</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(Sam Houston State University)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9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4F3FED-CABD-4EC8-B5C1-C3D559BB9FAA}"/>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VIOLENCE AGAINST WOMEN</a:t>
            </a:r>
          </a:p>
        </p:txBody>
      </p:sp>
      <p:sp>
        <p:nvSpPr>
          <p:cNvPr id="2" name="TextBox 1"/>
          <p:cNvSpPr txBox="1"/>
          <p:nvPr/>
        </p:nvSpPr>
        <p:spPr>
          <a:xfrm>
            <a:off x="2410691" y="2567709"/>
            <a:ext cx="7952509" cy="2308324"/>
          </a:xfrm>
          <a:prstGeom prst="rect">
            <a:avLst/>
          </a:prstGeom>
          <a:noFill/>
        </p:spPr>
        <p:txBody>
          <a:bodyPr wrap="square" rtlCol="0">
            <a:spAutoFit/>
          </a:bodyPr>
          <a:lstStyle/>
          <a:p>
            <a:r>
              <a:rPr lang="en-US" sz="4800" b="1" dirty="0" smtClean="0"/>
              <a:t>#SAYHERNAME project</a:t>
            </a:r>
          </a:p>
          <a:p>
            <a:endParaRPr lang="en-US" sz="4800" b="1" dirty="0"/>
          </a:p>
          <a:p>
            <a:endParaRPr lang="en-US" sz="4800" b="1" dirty="0" smtClean="0"/>
          </a:p>
        </p:txBody>
      </p:sp>
    </p:spTree>
    <p:extLst>
      <p:ext uri="{BB962C8B-B14F-4D97-AF65-F5344CB8AC3E}">
        <p14:creationId xmlns:p14="http://schemas.microsoft.com/office/powerpoint/2010/main" val="70437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iminal Justice Facts | The Sentencing Project">
            <a:extLst>
              <a:ext uri="{FF2B5EF4-FFF2-40B4-BE49-F238E27FC236}">
                <a16:creationId xmlns:a16="http://schemas.microsoft.com/office/drawing/2014/main" id="{674294E4-3A5A-48A0-AED2-E35475BD3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653" y="1793631"/>
            <a:ext cx="9966901" cy="41060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3B4D15-A687-48DD-9857-EEEC21045DBA}"/>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sp>
        <p:nvSpPr>
          <p:cNvPr id="4" name="Rectangle 3">
            <a:extLst>
              <a:ext uri="{FF2B5EF4-FFF2-40B4-BE49-F238E27FC236}">
                <a16:creationId xmlns:a16="http://schemas.microsoft.com/office/drawing/2014/main" id="{AA2A6448-C077-49EC-AC71-7901B7B4490A}"/>
              </a:ext>
            </a:extLst>
          </p:cNvPr>
          <p:cNvSpPr/>
          <p:nvPr/>
        </p:nvSpPr>
        <p:spPr>
          <a:xfrm>
            <a:off x="3187954" y="5909676"/>
            <a:ext cx="4971233" cy="307777"/>
          </a:xfrm>
          <a:prstGeom prst="rect">
            <a:avLst/>
          </a:prstGeom>
        </p:spPr>
        <p:txBody>
          <a:bodyPr wrap="none">
            <a:spAutoFit/>
          </a:bodyPr>
          <a:lstStyle/>
          <a:p>
            <a:r>
              <a:rPr lang="en-US" sz="1400" i="1" dirty="0">
                <a:latin typeface="Georgia" panose="02040502050405020303" pitchFamily="18" charset="0"/>
                <a:hlinkClick r:id="rId3"/>
              </a:rPr>
              <a:t>https://www.sentencingproject.org/criminal-justice-facts/</a:t>
            </a:r>
            <a:endParaRPr lang="en-US" sz="1400" i="1" dirty="0">
              <a:latin typeface="Georgia" panose="02040502050405020303" pitchFamily="18" charset="0"/>
            </a:endParaRPr>
          </a:p>
        </p:txBody>
      </p:sp>
    </p:spTree>
    <p:extLst>
      <p:ext uri="{BB962C8B-B14F-4D97-AF65-F5344CB8AC3E}">
        <p14:creationId xmlns:p14="http://schemas.microsoft.com/office/powerpoint/2010/main" val="1491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250"/>
                                        <p:tgtEl>
                                          <p:spTgt spid="2"/>
                                        </p:tgtEl>
                                      </p:cBhvr>
                                    </p:animEffect>
                                  </p:childTnLst>
                                </p:cTn>
                              </p:par>
                              <p:par>
                                <p:cTn id="8" presetID="1" presetClass="entr" presetSubtype="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0C42D1A-34B9-4181-92F0-951C949B4FF8}"/>
              </a:ext>
            </a:extLst>
          </p:cNvPr>
          <p:cNvSpPr txBox="1">
            <a:spLocks noChangeArrowheads="1"/>
          </p:cNvSpPr>
          <p:nvPr/>
        </p:nvSpPr>
        <p:spPr>
          <a:xfrm>
            <a:off x="1382400" y="1742400"/>
            <a:ext cx="9460800" cy="895051"/>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600" dirty="0">
                <a:effectLst>
                  <a:outerShdw blurRad="38100" dist="38100" dir="2700000" algn="tl">
                    <a:srgbClr val="000000">
                      <a:alpha val="43137"/>
                    </a:srgbClr>
                  </a:outerShdw>
                </a:effectLst>
                <a:latin typeface="Calisto MT" panose="02040603050505030304" pitchFamily="18" charset="0"/>
                <a:cs typeface="Arial" panose="020B0604020202020204" pitchFamily="34" charset="0"/>
              </a:rPr>
              <a:t>Flaws in the Criminal Justice System</a:t>
            </a:r>
          </a:p>
        </p:txBody>
      </p:sp>
      <p:graphicFrame>
        <p:nvGraphicFramePr>
          <p:cNvPr id="3" name="Diagram 2">
            <a:extLst>
              <a:ext uri="{FF2B5EF4-FFF2-40B4-BE49-F238E27FC236}">
                <a16:creationId xmlns:a16="http://schemas.microsoft.com/office/drawing/2014/main" id="{7A7A35D2-3B68-48BE-9845-D67ABFD83241}"/>
              </a:ext>
            </a:extLst>
          </p:cNvPr>
          <p:cNvGraphicFramePr/>
          <p:nvPr>
            <p:extLst>
              <p:ext uri="{D42A27DB-BD31-4B8C-83A1-F6EECF244321}">
                <p14:modId xmlns:p14="http://schemas.microsoft.com/office/powerpoint/2010/main" val="3049940668"/>
              </p:ext>
            </p:extLst>
          </p:nvPr>
        </p:nvGraphicFramePr>
        <p:xfrm>
          <a:off x="1382400" y="2424600"/>
          <a:ext cx="9427200" cy="260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C009362-2023-49E5-967D-C7BB3BC14341}"/>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spTree>
    <p:extLst>
      <p:ext uri="{BB962C8B-B14F-4D97-AF65-F5344CB8AC3E}">
        <p14:creationId xmlns:p14="http://schemas.microsoft.com/office/powerpoint/2010/main" val="18329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E3DDC5-17B7-4B05-AA53-F96C284A66F9}"/>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pic>
        <p:nvPicPr>
          <p:cNvPr id="5" name="Picture 8" descr="Related image">
            <a:extLst>
              <a:ext uri="{FF2B5EF4-FFF2-40B4-BE49-F238E27FC236}">
                <a16:creationId xmlns:a16="http://schemas.microsoft.com/office/drawing/2014/main" id="{F71F7531-F9AD-4DCC-BBBC-EDE7FC935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07" y="1671881"/>
            <a:ext cx="1330793" cy="20578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Innocence Files movie review (2020) | Roger Ebert">
            <a:extLst>
              <a:ext uri="{FF2B5EF4-FFF2-40B4-BE49-F238E27FC236}">
                <a16:creationId xmlns:a16="http://schemas.microsoft.com/office/drawing/2014/main" id="{9FB6D5B7-EF30-4069-9B01-04C2EE429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802" y="1671881"/>
            <a:ext cx="1330793" cy="2057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kalief browder story">
            <a:extLst>
              <a:ext uri="{FF2B5EF4-FFF2-40B4-BE49-F238E27FC236}">
                <a16:creationId xmlns:a16="http://schemas.microsoft.com/office/drawing/2014/main" id="{E850EE3C-247C-4292-B3EB-04262F6BB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429" y="2037600"/>
            <a:ext cx="2233551" cy="24572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outhwest of Salem | Kanopy">
            <a:extLst>
              <a:ext uri="{FF2B5EF4-FFF2-40B4-BE49-F238E27FC236}">
                <a16:creationId xmlns:a16="http://schemas.microsoft.com/office/drawing/2014/main" id="{9C3E5E57-478E-4EE7-AB08-6DF555B9D6D5}"/>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8521" t="16697" r="7411"/>
          <a:stretch/>
        </p:blipFill>
        <p:spPr bwMode="auto">
          <a:xfrm>
            <a:off x="886808" y="3729697"/>
            <a:ext cx="2661788" cy="16435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tch John Oliver take down America's draconian, unequal bail system - Vox">
            <a:extLst>
              <a:ext uri="{FF2B5EF4-FFF2-40B4-BE49-F238E27FC236}">
                <a16:creationId xmlns:a16="http://schemas.microsoft.com/office/drawing/2014/main" id="{62D38F4E-9C83-4597-9136-D3DF6748A6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21" t="14685" r="7322" b="11568"/>
          <a:stretch/>
        </p:blipFill>
        <p:spPr bwMode="auto">
          <a:xfrm>
            <a:off x="3894429" y="4494835"/>
            <a:ext cx="2233551" cy="15531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atch Gideon's Army | Prime Video">
            <a:extLst>
              <a:ext uri="{FF2B5EF4-FFF2-40B4-BE49-F238E27FC236}">
                <a16:creationId xmlns:a16="http://schemas.microsoft.com/office/drawing/2014/main" id="{7C6D04C0-9543-4F06-AE4B-8A2142E891E8}"/>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t="9028"/>
          <a:stretch/>
        </p:blipFill>
        <p:spPr bwMode="auto">
          <a:xfrm>
            <a:off x="6411514" y="1693481"/>
            <a:ext cx="2025836" cy="23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E2E6B10-5C91-4882-B270-0BF28FA7BD65}"/>
              </a:ext>
            </a:extLst>
          </p:cNvPr>
          <p:cNvPicPr>
            <a:picLocks noChangeAspect="1"/>
          </p:cNvPicPr>
          <p:nvPr/>
        </p:nvPicPr>
        <p:blipFill rotWithShape="1">
          <a:blip r:embed="rId8"/>
          <a:srcRect l="14263" t="19040" r="28112" b="40859"/>
          <a:stretch/>
        </p:blipFill>
        <p:spPr>
          <a:xfrm>
            <a:off x="6411514" y="4024716"/>
            <a:ext cx="2025836" cy="1348519"/>
          </a:xfrm>
          <a:prstGeom prst="rect">
            <a:avLst/>
          </a:prstGeom>
        </p:spPr>
      </p:pic>
      <p:pic>
        <p:nvPicPr>
          <p:cNvPr id="4104" name="Picture 8" descr="How racism shapes jury selection - Vox">
            <a:extLst>
              <a:ext uri="{FF2B5EF4-FFF2-40B4-BE49-F238E27FC236}">
                <a16:creationId xmlns:a16="http://schemas.microsoft.com/office/drawing/2014/main" id="{74AD7766-5BEF-4835-9BE9-985C5C9379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0884" y="2037600"/>
            <a:ext cx="2579385" cy="2340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TUDIES: Racial Bias in Jury Selection">
            <a:hlinkClick r:id="rId10"/>
            <a:extLst>
              <a:ext uri="{FF2B5EF4-FFF2-40B4-BE49-F238E27FC236}">
                <a16:creationId xmlns:a16="http://schemas.microsoft.com/office/drawing/2014/main" id="{3745882E-8D62-4A3F-8258-4E78D788F338}"/>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720884" y="4379635"/>
            <a:ext cx="2579385" cy="163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7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06345-7E5D-43DF-8544-882B02743D23}"/>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pic>
        <p:nvPicPr>
          <p:cNvPr id="1030" name="Picture 6" descr="Just Mercy' Author Bryan Stevenson to Speak at Campus Event Sept. 27 |  ShelfLife@Texas">
            <a:extLst>
              <a:ext uri="{FF2B5EF4-FFF2-40B4-BE49-F238E27FC236}">
                <a16:creationId xmlns:a16="http://schemas.microsoft.com/office/drawing/2014/main" id="{5203F478-489E-4986-A929-55554E84059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69842" y="1825986"/>
            <a:ext cx="3219491" cy="2306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Just Mercy (Adapted for Young Adults): A True Story of the  Fight for Justice (9780525580034): Stevenson, Bryan: Books">
            <a:extLst>
              <a:ext uri="{FF2B5EF4-FFF2-40B4-BE49-F238E27FC236}">
                <a16:creationId xmlns:a16="http://schemas.microsoft.com/office/drawing/2014/main" id="{649BF031-7FD9-4D71-A460-08540E8807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89333" y="1825986"/>
            <a:ext cx="1602912" cy="23068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9F09C8-61AA-4AE7-89BB-202FA1DF152C}"/>
              </a:ext>
            </a:extLst>
          </p:cNvPr>
          <p:cNvSpPr/>
          <p:nvPr/>
        </p:nvSpPr>
        <p:spPr>
          <a:xfrm>
            <a:off x="1036800" y="4450938"/>
            <a:ext cx="10332000" cy="1631216"/>
          </a:xfrm>
          <a:prstGeom prst="rect">
            <a:avLst/>
          </a:prstGeom>
        </p:spPr>
        <p:txBody>
          <a:bodyPr wrap="square">
            <a:spAutoFit/>
          </a:bodyPr>
          <a:lstStyle/>
          <a:p>
            <a:pPr algn="ctr"/>
            <a:r>
              <a:rPr lang="en-US" sz="2000" dirty="0">
                <a:effectLst>
                  <a:outerShdw blurRad="38100" dist="38100" dir="2700000" algn="tl">
                    <a:srgbClr val="000000">
                      <a:alpha val="43137"/>
                    </a:srgbClr>
                  </a:outerShdw>
                </a:effectLst>
                <a:latin typeface="Georgia" panose="02040502050405020303" pitchFamily="18" charset="0"/>
              </a:rPr>
              <a:t>After graduating from law school, Stevenson moved to Alabama to represent wrongfully convicted individuals. In the book, Stevenson focuses on one of his first clients, Walter McMillian, who was sentenced to death for the murder despite his innocence. Stevenson recounts his tireless fight for McMillian’s freedom and his encounters with racism, corruption, and injustice in the legal system.</a:t>
            </a:r>
          </a:p>
        </p:txBody>
      </p:sp>
    </p:spTree>
    <p:extLst>
      <p:ext uri="{BB962C8B-B14F-4D97-AF65-F5344CB8AC3E}">
        <p14:creationId xmlns:p14="http://schemas.microsoft.com/office/powerpoint/2010/main" val="38901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06345-7E5D-43DF-8544-882B02743D23}"/>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pic>
        <p:nvPicPr>
          <p:cNvPr id="1028" name="Picture 4" descr="Amazon.com: Just Mercy (Adapted for Young Adults): A True Story of the  Fight for Justice (9780525580034): Stevenson, Bryan: Books">
            <a:extLst>
              <a:ext uri="{FF2B5EF4-FFF2-40B4-BE49-F238E27FC236}">
                <a16:creationId xmlns:a16="http://schemas.microsoft.com/office/drawing/2014/main" id="{649BF031-7FD9-4D71-A460-08540E8807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85228" y="688386"/>
            <a:ext cx="1333067" cy="15380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9F09C8-61AA-4AE7-89BB-202FA1DF152C}"/>
              </a:ext>
            </a:extLst>
          </p:cNvPr>
          <p:cNvSpPr/>
          <p:nvPr/>
        </p:nvSpPr>
        <p:spPr>
          <a:xfrm>
            <a:off x="1203572" y="2011160"/>
            <a:ext cx="10303200" cy="3693319"/>
          </a:xfrm>
          <a:prstGeom prst="rect">
            <a:avLst/>
          </a:prstGeom>
        </p:spPr>
        <p:txBody>
          <a:bodyPr wrap="square">
            <a:spAutoFit/>
          </a:bodyPr>
          <a:lstStyle/>
          <a:p>
            <a:pPr algn="ct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How much do you know about capital punishment in the United States? </a:t>
            </a:r>
          </a:p>
          <a:p>
            <a:pPr algn="ctr"/>
            <a:r>
              <a:rPr lang="en-US" b="1" dirty="0">
                <a:latin typeface="Georgia" panose="02040502050405020303" pitchFamily="18" charset="0"/>
              </a:rPr>
              <a:t>#</a:t>
            </a:r>
            <a:r>
              <a:rPr lang="en-US" b="1" dirty="0">
                <a:latin typeface="Georgia" panose="02040502050405020303" pitchFamily="18" charset="0"/>
                <a:hlinkClick r:id="rId3">
                  <a:extLst>
                    <a:ext uri="{A12FA001-AC4F-418D-AE19-62706E023703}">
                      <ahyp:hlinkClr xmlns:ahyp="http://schemas.microsoft.com/office/drawing/2018/hyperlinkcolor" xmlns="" val="tx"/>
                    </a:ext>
                  </a:extLst>
                </a:hlinkClick>
              </a:rPr>
              <a:t>DPIC</a:t>
            </a:r>
            <a:r>
              <a:rPr lang="en-US" b="1" dirty="0">
                <a:latin typeface="Georgia" panose="02040502050405020303" pitchFamily="18" charset="0"/>
              </a:rPr>
              <a:t>			</a:t>
            </a:r>
            <a:r>
              <a:rPr lang="en-US" dirty="0">
                <a:latin typeface="Georgia" panose="02040502050405020303" pitchFamily="18" charset="0"/>
              </a:rPr>
              <a:t>#</a:t>
            </a:r>
            <a:r>
              <a:rPr lang="en-US" dirty="0" err="1">
                <a:latin typeface="Georgia" panose="02040502050405020303" pitchFamily="18" charset="0"/>
              </a:rPr>
              <a:t>EvolvingStandardsOfDecency</a:t>
            </a:r>
            <a:r>
              <a:rPr lang="en-US" dirty="0">
                <a:latin typeface="Georgia" panose="02040502050405020303" pitchFamily="18" charset="0"/>
              </a:rPr>
              <a:t> 		#SCOTUS</a:t>
            </a:r>
          </a:p>
          <a:p>
            <a:pPr algn="ctr"/>
            <a:endParaRPr lang="en-US" sz="1200" dirty="0">
              <a:effectLst>
                <a:outerShdw blurRad="38100" dist="38100" dir="2700000" algn="tl">
                  <a:srgbClr val="000000">
                    <a:alpha val="43137"/>
                  </a:srgbClr>
                </a:outerShdw>
              </a:effectLst>
              <a:latin typeface="Georgia" panose="02040502050405020303" pitchFamily="18" charset="0"/>
            </a:endParaRPr>
          </a:p>
          <a:p>
            <a:pPr algn="ctr"/>
            <a:endParaRPr lang="en-US" sz="1200" dirty="0">
              <a:effectLst>
                <a:outerShdw blurRad="38100" dist="38100" dir="2700000" algn="tl">
                  <a:srgbClr val="000000">
                    <a:alpha val="43137"/>
                  </a:srgbClr>
                </a:outerShdw>
              </a:effectLst>
              <a:latin typeface="Georgia" panose="02040502050405020303" pitchFamily="18" charset="0"/>
            </a:endParaRPr>
          </a:p>
          <a:p>
            <a:pPr algn="ct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Describe your reactions to reading the following lines?</a:t>
            </a:r>
          </a:p>
          <a:p>
            <a:pPr algn="ctr"/>
            <a:r>
              <a:rPr lang="en-US" dirty="0">
                <a:latin typeface="Georgia" panose="02040502050405020303" pitchFamily="18" charset="0"/>
              </a:rPr>
              <a:t>Steve Bright: “[C]</a:t>
            </a:r>
            <a:r>
              <a:rPr lang="en-US" dirty="0" err="1">
                <a:latin typeface="Georgia" panose="02040502050405020303" pitchFamily="18" charset="0"/>
              </a:rPr>
              <a:t>apital</a:t>
            </a:r>
            <a:r>
              <a:rPr lang="en-US" dirty="0">
                <a:latin typeface="Georgia" panose="02040502050405020303" pitchFamily="18" charset="0"/>
              </a:rPr>
              <a:t> punishment means ‘them without the capital get punishment” (p. 5)</a:t>
            </a:r>
          </a:p>
          <a:p>
            <a:pPr algn="ctr"/>
            <a:r>
              <a:rPr lang="en-US" dirty="0">
                <a:latin typeface="Georgia" panose="02040502050405020303" pitchFamily="18" charset="0"/>
              </a:rPr>
              <a:t>Bryan Stevenson: “[T]he opposite of poverty is not wealth; the opposite of poverty is justice” (p. 17)</a:t>
            </a: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What is your understanding of the term </a:t>
            </a:r>
            <a:r>
              <a:rPr lang="en-US" b="1" i="1" u="sng"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mitigation</a:t>
            </a: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a:t>
            </a:r>
          </a:p>
          <a:p>
            <a:pPr algn="ctr"/>
            <a:r>
              <a:rPr lang="en-US" dirty="0">
                <a:latin typeface="Georgia" panose="02040502050405020303" pitchFamily="18" charset="0"/>
              </a:rPr>
              <a:t>How is it relevant to the book?</a:t>
            </a:r>
          </a:p>
          <a:p>
            <a:pPr algn="ctr"/>
            <a:endParaRPr lang="en-US" sz="1200" dirty="0">
              <a:effectLst>
                <a:outerShdw blurRad="38100" dist="38100" dir="2700000" algn="tl">
                  <a:srgbClr val="000000">
                    <a:alpha val="43137"/>
                  </a:srgbClr>
                </a:outerShdw>
              </a:effectLst>
              <a:latin typeface="Georgia" panose="02040502050405020303" pitchFamily="18" charset="0"/>
            </a:endParaRPr>
          </a:p>
          <a:p>
            <a:pPr algn="ctr"/>
            <a:endParaRPr lang="en-US" sz="1200" dirty="0">
              <a:effectLst>
                <a:outerShdw blurRad="38100" dist="38100" dir="2700000" algn="tl">
                  <a:srgbClr val="000000">
                    <a:alpha val="43137"/>
                  </a:srgbClr>
                </a:outerShdw>
              </a:effectLst>
              <a:latin typeface="Georgia" panose="02040502050405020303" pitchFamily="18" charset="0"/>
            </a:endParaRPr>
          </a:p>
          <a:p>
            <a:pPr algn="ct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What would be your response to someone who says they have </a:t>
            </a:r>
            <a:r>
              <a:rPr lang="en-US" b="1" i="1" u="sng"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innocence fatigue</a:t>
            </a: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a:t>
            </a:r>
          </a:p>
          <a:p>
            <a:pPr algn="ctr"/>
            <a:r>
              <a:rPr lang="en-US" dirty="0">
                <a:latin typeface="Georgia" panose="02040502050405020303" pitchFamily="18" charset="0"/>
              </a:rPr>
              <a:t>Can we (OR are we allowed to) get tired of this cause? Why or why not?</a:t>
            </a:r>
          </a:p>
        </p:txBody>
      </p:sp>
      <p:pic>
        <p:nvPicPr>
          <p:cNvPr id="2052" name="Picture 4" descr="A podcast about design criticism and practice | Scratching the Surface">
            <a:extLst>
              <a:ext uri="{FF2B5EF4-FFF2-40B4-BE49-F238E27FC236}">
                <a16:creationId xmlns:a16="http://schemas.microsoft.com/office/drawing/2014/main" id="{2A793F5F-F974-4F8C-83C5-5D30150F2471}"/>
              </a:ext>
            </a:extLst>
          </p:cNvPr>
          <p:cNvPicPr>
            <a:picLocks noChangeAspect="1" noChangeArrowheads="1"/>
          </p:cNvPicPr>
          <p:nvPr/>
        </p:nvPicPr>
        <p:blipFill>
          <a:blip r:embed="rId4" cstate="hq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180084">
            <a:off x="9743672" y="976830"/>
            <a:ext cx="1819262" cy="60713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6" presetClass="emph" presetSubtype="0" fill="hold" nodeType="withEffect">
                                  <p:stCondLst>
                                    <p:cond delay="750"/>
                                  </p:stCondLst>
                                  <p:childTnLst>
                                    <p:animScale>
                                      <p:cBhvr>
                                        <p:cTn id="9" dur="2000" fill="hold"/>
                                        <p:tgtEl>
                                          <p:spTgt spid="2052"/>
                                        </p:tgtEl>
                                      </p:cBhvr>
                                      <p:by x="150000" y="100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animEffect transition="in" filter="fade">
                                      <p:cBhvr>
                                        <p:cTn id="41" dur="500"/>
                                        <p:tgtEl>
                                          <p:spTgt spid="5">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4" end="14"/>
                                            </p:txEl>
                                          </p:spTgt>
                                        </p:tgtEl>
                                        <p:attrNameLst>
                                          <p:attrName>style.visibility</p:attrName>
                                        </p:attrNameLst>
                                      </p:cBhvr>
                                      <p:to>
                                        <p:strVal val="visible"/>
                                      </p:to>
                                    </p:set>
                                    <p:animEffect transition="in" filter="fade">
                                      <p:cBhvr>
                                        <p:cTn id="44"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06345-7E5D-43DF-8544-882B02743D23}"/>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sp>
        <p:nvSpPr>
          <p:cNvPr id="5" name="Rectangle 4">
            <a:extLst>
              <a:ext uri="{FF2B5EF4-FFF2-40B4-BE49-F238E27FC236}">
                <a16:creationId xmlns:a16="http://schemas.microsoft.com/office/drawing/2014/main" id="{F59F09C8-61AA-4AE7-89BB-202FA1DF152C}"/>
              </a:ext>
            </a:extLst>
          </p:cNvPr>
          <p:cNvSpPr/>
          <p:nvPr/>
        </p:nvSpPr>
        <p:spPr>
          <a:xfrm>
            <a:off x="2068695" y="1861378"/>
            <a:ext cx="8400105" cy="1200329"/>
          </a:xfrm>
          <a:prstGeom prst="rect">
            <a:avLst/>
          </a:prstGeom>
        </p:spPr>
        <p:txBody>
          <a:bodyPr wrap="square">
            <a:spAutoFit/>
          </a:bodyPr>
          <a:lstStyle/>
          <a:p>
            <a:pPr algn="ct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Stevenson discusses “four primary institutions” that shape the conversation around race and justice.</a:t>
            </a:r>
          </a:p>
          <a:p>
            <a:pPr algn="ctr"/>
            <a:r>
              <a:rPr lang="en-US" dirty="0">
                <a:latin typeface="Georgia" panose="02040502050405020303" pitchFamily="18" charset="0"/>
              </a:rPr>
              <a:t>How do we see this history of racial bias in the U.S. impacting prisons today?</a:t>
            </a:r>
          </a:p>
          <a:p>
            <a:pPr algn="ctr"/>
            <a:r>
              <a:rPr lang="en-US" dirty="0">
                <a:latin typeface="Georgia" panose="02040502050405020303" pitchFamily="18" charset="0"/>
              </a:rPr>
              <a:t>#</a:t>
            </a:r>
            <a:r>
              <a:rPr lang="en-US" dirty="0" err="1">
                <a:latin typeface="Georgia" panose="02040502050405020303" pitchFamily="18" charset="0"/>
              </a:rPr>
              <a:t>WacquantDeadlySymbiosis</a:t>
            </a:r>
            <a:r>
              <a:rPr lang="en-US" dirty="0">
                <a:latin typeface="Georgia" panose="02040502050405020303" pitchFamily="18" charset="0"/>
              </a:rPr>
              <a:t> #</a:t>
            </a:r>
            <a:r>
              <a:rPr lang="en-US" dirty="0" err="1">
                <a:latin typeface="Georgia" panose="02040502050405020303" pitchFamily="18" charset="0"/>
              </a:rPr>
              <a:t>AlexanderTheNewJimCrow</a:t>
            </a:r>
            <a:r>
              <a:rPr lang="en-US" dirty="0">
                <a:latin typeface="Georgia" panose="02040502050405020303" pitchFamily="18" charset="0"/>
              </a:rPr>
              <a:t> #</a:t>
            </a:r>
            <a:r>
              <a:rPr lang="en-US" dirty="0" err="1">
                <a:latin typeface="Georgia" panose="02040502050405020303" pitchFamily="18" charset="0"/>
              </a:rPr>
              <a:t>DuVernay13th</a:t>
            </a:r>
            <a:endParaRPr lang="en-US" dirty="0">
              <a:latin typeface="Georgia" panose="02040502050405020303" pitchFamily="18" charset="0"/>
            </a:endParaRPr>
          </a:p>
        </p:txBody>
      </p:sp>
      <p:pic>
        <p:nvPicPr>
          <p:cNvPr id="2050" name="Picture 2" descr="Why Your Job Should Make You Uncomfortable | The Muse">
            <a:extLst>
              <a:ext uri="{FF2B5EF4-FFF2-40B4-BE49-F238E27FC236}">
                <a16:creationId xmlns:a16="http://schemas.microsoft.com/office/drawing/2014/main" id="{A3E68322-2F64-42AE-99DF-731A6A907AD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1407839">
            <a:off x="9530607" y="768772"/>
            <a:ext cx="2324725" cy="1123243"/>
          </a:xfrm>
          <a:prstGeom prst="ellipse">
            <a:avLst/>
          </a:prstGeom>
          <a:ln w="63500" cap="rnd">
            <a:noFill/>
          </a:ln>
          <a:effectLst/>
          <a:scene3d>
            <a:camera prst="perspectiveContrastingRightFacing"/>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4" descr="Amazon.com: Just Mercy (Adapted for Young Adults): A True Story of the  Fight for Justice (9780525580034): Stevenson, Bryan: Books">
            <a:extLst>
              <a:ext uri="{FF2B5EF4-FFF2-40B4-BE49-F238E27FC236}">
                <a16:creationId xmlns:a16="http://schemas.microsoft.com/office/drawing/2014/main" id="{5E042FE7-5DEF-4D2F-B143-85F1D5A3C5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5228" y="688386"/>
            <a:ext cx="1333067" cy="15380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7B6776-C20A-4657-BCF6-8850A5C9D3B8}"/>
              </a:ext>
            </a:extLst>
          </p:cNvPr>
          <p:cNvSpPr/>
          <p:nvPr/>
        </p:nvSpPr>
        <p:spPr>
          <a:xfrm>
            <a:off x="813600" y="3169554"/>
            <a:ext cx="10569600" cy="3077766"/>
          </a:xfrm>
          <a:prstGeom prst="rect">
            <a:avLst/>
          </a:prstGeom>
        </p:spPr>
        <p:txBody>
          <a:bodyPr wrap="square">
            <a:spAutoFit/>
          </a:bodyPr>
          <a:lstStyle/>
          <a:p>
            <a:pPr algn="ctr"/>
            <a:r>
              <a:rPr lang="en-US" b="1" dirty="0">
                <a:solidFill>
                  <a:schemeClr val="accent4">
                    <a:lumMod val="75000"/>
                  </a:schemeClr>
                </a:solidFill>
                <a:latin typeface="Georgia" panose="02040502050405020303" pitchFamily="18" charset="0"/>
              </a:rPr>
              <a:t>Monroeville is proud of the success of hometown hero Harper Lee—author of the 1960 award-winning </a:t>
            </a:r>
            <a:r>
              <a:rPr lang="en-US" b="1" u="sng" dirty="0">
                <a:solidFill>
                  <a:schemeClr val="accent4">
                    <a:lumMod val="75000"/>
                  </a:schemeClr>
                </a:solidFill>
                <a:latin typeface="Georgia" panose="02040502050405020303" pitchFamily="18" charset="0"/>
              </a:rPr>
              <a:t>To Kill a Mockingbird</a:t>
            </a:r>
            <a:r>
              <a:rPr lang="en-US" b="1" dirty="0">
                <a:solidFill>
                  <a:schemeClr val="accent4">
                    <a:lumMod val="75000"/>
                  </a:schemeClr>
                </a:solidFill>
                <a:latin typeface="Georgia" panose="02040502050405020303" pitchFamily="18" charset="0"/>
              </a:rPr>
              <a:t>, about the false accusations and wrongful conviction a Black man in a racist legal system. Just 28 years later, McMillian was wrongfully convicted in this same town as a result of its on racism. </a:t>
            </a:r>
          </a:p>
          <a:p>
            <a:pPr algn="ctr"/>
            <a:r>
              <a:rPr lang="en-US" dirty="0">
                <a:latin typeface="Georgia" panose="02040502050405020303" pitchFamily="18" charset="0"/>
              </a:rPr>
              <a:t>How would you explain this? What would you say to the community of Monroeville, AL?</a:t>
            </a:r>
          </a:p>
          <a:p>
            <a:pPr algn="ctr"/>
            <a:endParaRPr lang="en-US" sz="1400" dirty="0">
              <a:effectLst>
                <a:outerShdw blurRad="38100" dist="38100" dir="2700000" algn="tl">
                  <a:srgbClr val="000000">
                    <a:alpha val="43137"/>
                  </a:srgbClr>
                </a:outerShdw>
              </a:effectLst>
              <a:latin typeface="Georgia" panose="02040502050405020303" pitchFamily="18" charset="0"/>
            </a:endParaRPr>
          </a:p>
          <a:p>
            <a:pPr algn="ctr"/>
            <a:r>
              <a:rPr lang="en-US" b="1" dirty="0">
                <a:solidFill>
                  <a:schemeClr val="accent4">
                    <a:lumMod val="75000"/>
                  </a:schemeClr>
                </a:solidFill>
                <a:latin typeface="Georgia" panose="02040502050405020303" pitchFamily="18" charset="0"/>
              </a:rPr>
              <a:t>Stevenson began his work in the early </a:t>
            </a:r>
            <a:r>
              <a:rPr lang="en-US" b="1" dirty="0" err="1">
                <a:solidFill>
                  <a:schemeClr val="accent4">
                    <a:lumMod val="75000"/>
                  </a:schemeClr>
                </a:solidFill>
                <a:latin typeface="Georgia" panose="02040502050405020303" pitchFamily="18" charset="0"/>
              </a:rPr>
              <a:t>1980s</a:t>
            </a:r>
            <a:r>
              <a:rPr lang="en-US" b="1" dirty="0">
                <a:solidFill>
                  <a:schemeClr val="accent4">
                    <a:lumMod val="75000"/>
                  </a:schemeClr>
                </a:solidFill>
                <a:latin typeface="Georgia" panose="02040502050405020303" pitchFamily="18" charset="0"/>
              </a:rPr>
              <a:t>. Still, racially-charged, justice-related events are at the forefront of society </a:t>
            </a:r>
          </a:p>
          <a:p>
            <a:pPr algn="ctr"/>
            <a:r>
              <a:rPr lang="en-US" b="1" dirty="0">
                <a:solidFill>
                  <a:schemeClr val="accent4">
                    <a:lumMod val="75000"/>
                  </a:schemeClr>
                </a:solidFill>
                <a:latin typeface="Georgia" panose="02040502050405020303" pitchFamily="18" charset="0"/>
              </a:rPr>
              <a:t>(e.g., Aurora, Louisville, Minneapolis, Atlanta, Kenosha, Rochester).</a:t>
            </a:r>
          </a:p>
          <a:p>
            <a:pPr algn="ctr"/>
            <a:r>
              <a:rPr lang="en-US" dirty="0">
                <a:latin typeface="Georgia" panose="02040502050405020303" pitchFamily="18" charset="0"/>
              </a:rPr>
              <a:t>So how far have we come since then?</a:t>
            </a:r>
          </a:p>
          <a:p>
            <a:pPr algn="ctr"/>
            <a:r>
              <a:rPr lang="en-US" dirty="0">
                <a:latin typeface="Georgia" panose="02040502050405020303" pitchFamily="18" charset="0"/>
              </a:rPr>
              <a:t>How can this book be a tool for society in the current sociopolitical climate? </a:t>
            </a:r>
            <a:endParaRPr lang="en-US" sz="2400" dirty="0"/>
          </a:p>
        </p:txBody>
      </p:sp>
    </p:spTree>
    <p:extLst>
      <p:ext uri="{BB962C8B-B14F-4D97-AF65-F5344CB8AC3E}">
        <p14:creationId xmlns:p14="http://schemas.microsoft.com/office/powerpoint/2010/main" val="28067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750" fill="hold"/>
                                        <p:tgtEl>
                                          <p:spTgt spid="2050"/>
                                        </p:tgtEl>
                                        <p:attrNameLst>
                                          <p:attrName>ppt_x</p:attrName>
                                        </p:attrNameLst>
                                      </p:cBhvr>
                                      <p:tavLst>
                                        <p:tav tm="0">
                                          <p:val>
                                            <p:strVal val="#ppt_x"/>
                                          </p:val>
                                        </p:tav>
                                        <p:tav tm="100000">
                                          <p:val>
                                            <p:strVal val="#ppt_x"/>
                                          </p:val>
                                        </p:tav>
                                      </p:tavLst>
                                    </p:anim>
                                    <p:anim calcmode="lin" valueType="num">
                                      <p:cBhvr additive="base">
                                        <p:cTn id="8" dur="75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E4663-2E89-42EB-AACF-7A86EF6D8684}"/>
              </a:ext>
            </a:extLst>
          </p:cNvPr>
          <p:cNvSpPr/>
          <p:nvPr/>
        </p:nvSpPr>
        <p:spPr>
          <a:xfrm>
            <a:off x="3480937" y="753381"/>
            <a:ext cx="5011308" cy="830997"/>
          </a:xfrm>
          <a:prstGeom prst="rect">
            <a:avLst/>
          </a:prstGeom>
        </p:spPr>
        <p:txBody>
          <a:bodyPr wrap="none">
            <a:spAutoFit/>
          </a:bodyPr>
          <a:lstStyle/>
          <a:p>
            <a:pPr algn="ctr"/>
            <a:r>
              <a:rPr lang="en-US" sz="2400" b="1" dirty="0">
                <a:latin typeface="Georgia" panose="02040502050405020303" pitchFamily="18" charset="0"/>
              </a:rPr>
              <a:t>Facilitating Discussions about </a:t>
            </a:r>
          </a:p>
          <a:p>
            <a:pPr algn="ctr"/>
            <a:r>
              <a:rPr lang="en-US" sz="2400" b="1" dirty="0">
                <a:latin typeface="Georgia" panose="02040502050405020303" pitchFamily="18" charset="0"/>
              </a:rPr>
              <a:t>RACE</a:t>
            </a:r>
          </a:p>
        </p:txBody>
      </p:sp>
      <p:sp>
        <p:nvSpPr>
          <p:cNvPr id="3" name="Rectangle 2">
            <a:extLst>
              <a:ext uri="{FF2B5EF4-FFF2-40B4-BE49-F238E27FC236}">
                <a16:creationId xmlns:a16="http://schemas.microsoft.com/office/drawing/2014/main" id="{B296ED1C-7969-4C6E-847B-6FA57B4E449C}"/>
              </a:ext>
            </a:extLst>
          </p:cNvPr>
          <p:cNvSpPr/>
          <p:nvPr/>
        </p:nvSpPr>
        <p:spPr>
          <a:xfrm>
            <a:off x="930000" y="1803377"/>
            <a:ext cx="10332000" cy="4062651"/>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accent4">
                    <a:lumMod val="75000"/>
                  </a:schemeClr>
                </a:solidFill>
              </a:rPr>
              <a:t>Use “fighting” words</a:t>
            </a:r>
          </a:p>
          <a:p>
            <a:pPr marL="457200" indent="-457200">
              <a:buFont typeface="Arial" panose="020B0604020202020204" pitchFamily="34" charset="0"/>
              <a:buChar char="•"/>
            </a:pPr>
            <a:endParaRPr lang="en-US" dirty="0">
              <a:solidFill>
                <a:schemeClr val="accent4">
                  <a:lumMod val="75000"/>
                </a:schemeClr>
              </a:solidFill>
            </a:endParaRPr>
          </a:p>
          <a:p>
            <a:pPr marL="457200" indent="-457200">
              <a:buFont typeface="Arial" panose="020B0604020202020204" pitchFamily="34" charset="0"/>
              <a:buChar char="•"/>
            </a:pPr>
            <a:r>
              <a:rPr lang="en-US" sz="2800" dirty="0">
                <a:solidFill>
                  <a:schemeClr val="accent4">
                    <a:lumMod val="75000"/>
                  </a:schemeClr>
                </a:solidFill>
              </a:rPr>
              <a:t>Minimize someone’s lived experiences</a:t>
            </a:r>
          </a:p>
          <a:p>
            <a:pPr marL="457200" indent="-457200">
              <a:buFont typeface="Arial" panose="020B0604020202020204" pitchFamily="34" charset="0"/>
              <a:buChar char="•"/>
            </a:pPr>
            <a:endParaRPr lang="en-US" dirty="0">
              <a:solidFill>
                <a:schemeClr val="accent4">
                  <a:lumMod val="75000"/>
                </a:schemeClr>
              </a:solidFill>
            </a:endParaRPr>
          </a:p>
          <a:p>
            <a:pPr marL="457200" indent="-457200">
              <a:buFont typeface="Arial" panose="020B0604020202020204" pitchFamily="34" charset="0"/>
              <a:buChar char="•"/>
            </a:pPr>
            <a:r>
              <a:rPr lang="en-US" sz="2800" dirty="0">
                <a:solidFill>
                  <a:schemeClr val="accent4">
                    <a:lumMod val="75000"/>
                  </a:schemeClr>
                </a:solidFill>
              </a:rPr>
              <a:t>Refuse to admit mistakes</a:t>
            </a:r>
          </a:p>
          <a:p>
            <a:pPr marL="457200" indent="-457200">
              <a:buFont typeface="Arial" panose="020B0604020202020204" pitchFamily="34" charset="0"/>
              <a:buChar char="•"/>
            </a:pPr>
            <a:endParaRPr lang="en-US" dirty="0">
              <a:solidFill>
                <a:schemeClr val="accent4">
                  <a:lumMod val="75000"/>
                </a:schemeClr>
              </a:solidFill>
            </a:endParaRPr>
          </a:p>
          <a:p>
            <a:pPr marL="457200" indent="-457200">
              <a:buFont typeface="Arial" panose="020B0604020202020204" pitchFamily="34" charset="0"/>
              <a:buChar char="•"/>
            </a:pPr>
            <a:r>
              <a:rPr lang="en-US" sz="2800" dirty="0">
                <a:solidFill>
                  <a:schemeClr val="accent4">
                    <a:lumMod val="75000"/>
                  </a:schemeClr>
                </a:solidFill>
              </a:rPr>
              <a:t>Put the burden on </a:t>
            </a:r>
            <a:r>
              <a:rPr lang="en-US" sz="2800" dirty="0" err="1">
                <a:solidFill>
                  <a:schemeClr val="accent4">
                    <a:lumMod val="75000"/>
                  </a:schemeClr>
                </a:solidFill>
              </a:rPr>
              <a:t>BIPOC</a:t>
            </a:r>
            <a:r>
              <a:rPr lang="en-US" sz="2800" dirty="0">
                <a:solidFill>
                  <a:schemeClr val="accent4">
                    <a:lumMod val="75000"/>
                  </a:schemeClr>
                </a:solidFill>
              </a:rPr>
              <a:t> or presume </a:t>
            </a:r>
            <a:r>
              <a:rPr lang="en-US" sz="2800" dirty="0" err="1">
                <a:solidFill>
                  <a:schemeClr val="accent4">
                    <a:lumMod val="75000"/>
                  </a:schemeClr>
                </a:solidFill>
              </a:rPr>
              <a:t>BIPOC</a:t>
            </a:r>
            <a:r>
              <a:rPr lang="en-US" sz="2800" dirty="0">
                <a:solidFill>
                  <a:schemeClr val="accent4">
                    <a:lumMod val="75000"/>
                  </a:schemeClr>
                </a:solidFill>
              </a:rPr>
              <a:t> are a monolith</a:t>
            </a:r>
          </a:p>
          <a:p>
            <a:pPr marL="457200" indent="-457200">
              <a:buFont typeface="Arial" panose="020B0604020202020204" pitchFamily="34" charset="0"/>
              <a:buChar char="•"/>
            </a:pPr>
            <a:endParaRPr lang="en-US" dirty="0">
              <a:solidFill>
                <a:schemeClr val="accent4">
                  <a:lumMod val="75000"/>
                </a:schemeClr>
              </a:solidFill>
            </a:endParaRPr>
          </a:p>
          <a:p>
            <a:pPr marL="457200" indent="-457200">
              <a:buFont typeface="Arial" panose="020B0604020202020204" pitchFamily="34" charset="0"/>
              <a:buChar char="•"/>
            </a:pPr>
            <a:r>
              <a:rPr lang="en-US" sz="2800" dirty="0">
                <a:solidFill>
                  <a:schemeClr val="accent4">
                    <a:lumMod val="75000"/>
                  </a:schemeClr>
                </a:solidFill>
              </a:rPr>
              <a:t>Forget to use diverse authors in course materials</a:t>
            </a:r>
          </a:p>
          <a:p>
            <a:pPr marL="457200" indent="-457200">
              <a:buFont typeface="Arial" panose="020B0604020202020204" pitchFamily="34" charset="0"/>
              <a:buChar char="•"/>
            </a:pPr>
            <a:endParaRPr lang="en-US" dirty="0">
              <a:solidFill>
                <a:schemeClr val="accent4">
                  <a:lumMod val="75000"/>
                </a:schemeClr>
              </a:solidFill>
            </a:endParaRPr>
          </a:p>
          <a:p>
            <a:pPr marL="457200" indent="-457200">
              <a:buFont typeface="Arial" panose="020B0604020202020204" pitchFamily="34" charset="0"/>
              <a:buChar char="•"/>
            </a:pPr>
            <a:r>
              <a:rPr lang="en-US" sz="2800" dirty="0">
                <a:solidFill>
                  <a:schemeClr val="accent4">
                    <a:lumMod val="75000"/>
                  </a:schemeClr>
                </a:solidFill>
              </a:rPr>
              <a:t>Assume we know it all (invite guest lecturers!)</a:t>
            </a:r>
          </a:p>
        </p:txBody>
      </p:sp>
      <p:sp>
        <p:nvSpPr>
          <p:cNvPr id="4" name="Speech Bubble: Oval 3">
            <a:extLst>
              <a:ext uri="{FF2B5EF4-FFF2-40B4-BE49-F238E27FC236}">
                <a16:creationId xmlns:a16="http://schemas.microsoft.com/office/drawing/2014/main" id="{69332A73-76A6-46EB-A4A8-E83866A5D6B2}"/>
              </a:ext>
            </a:extLst>
          </p:cNvPr>
          <p:cNvSpPr/>
          <p:nvPr/>
        </p:nvSpPr>
        <p:spPr>
          <a:xfrm rot="1548141">
            <a:off x="8224217" y="1142928"/>
            <a:ext cx="3185147" cy="1698132"/>
          </a:xfrm>
          <a:prstGeom prst="wedgeEllipseCallou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THIS IS WHAT WE NOT </a:t>
            </a:r>
            <a:r>
              <a:rPr lang="en-US" b="1" dirty="0" err="1">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FINNA</a:t>
            </a:r>
            <a:r>
              <a:rPr lang="en-US" b="1" dirty="0">
                <a:solidFill>
                  <a:schemeClr val="accent4">
                    <a:lumMod val="75000"/>
                  </a:schemeClr>
                </a:solidFill>
                <a:effectLst>
                  <a:outerShdw blurRad="38100" dist="38100" dir="2700000" algn="tl">
                    <a:srgbClr val="000000">
                      <a:alpha val="43137"/>
                    </a:srgbClr>
                  </a:outerShdw>
                </a:effectLst>
                <a:latin typeface="Georgia" panose="02040502050405020303" pitchFamily="18" charset="0"/>
              </a:rPr>
              <a:t> DO…</a:t>
            </a:r>
          </a:p>
        </p:txBody>
      </p:sp>
    </p:spTree>
    <p:extLst>
      <p:ext uri="{BB962C8B-B14F-4D97-AF65-F5344CB8AC3E}">
        <p14:creationId xmlns:p14="http://schemas.microsoft.com/office/powerpoint/2010/main" val="83435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6E97077FD100479D79F4301504CA2B" ma:contentTypeVersion="11" ma:contentTypeDescription="Create a new document." ma:contentTypeScope="" ma:versionID="2e2c6eb2c20e44ec8c4ec2c17b3a5268">
  <xsd:schema xmlns:xsd="http://www.w3.org/2001/XMLSchema" xmlns:xs="http://www.w3.org/2001/XMLSchema" xmlns:p="http://schemas.microsoft.com/office/2006/metadata/properties" xmlns:ns3="25c96bd8-8aaa-4e08-a440-dfcc63cffb7a" xmlns:ns4="9db95a2f-ccaa-478f-ad1d-62a94551df2b" targetNamespace="http://schemas.microsoft.com/office/2006/metadata/properties" ma:root="true" ma:fieldsID="a6ce10248b3e9fcc53bb122386ba75b0" ns3:_="" ns4:_="">
    <xsd:import namespace="25c96bd8-8aaa-4e08-a440-dfcc63cffb7a"/>
    <xsd:import namespace="9db95a2f-ccaa-478f-ad1d-62a94551df2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96bd8-8aaa-4e08-a440-dfcc63cffb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b95a2f-ccaa-478f-ad1d-62a94551df2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909C91-3F34-45E1-847D-70229FAB88A3}">
  <ds:schemaRefs>
    <ds:schemaRef ds:uri="http://schemas.microsoft.com/sharepoint/v3/contenttype/forms"/>
  </ds:schemaRefs>
</ds:datastoreItem>
</file>

<file path=customXml/itemProps2.xml><?xml version="1.0" encoding="utf-8"?>
<ds:datastoreItem xmlns:ds="http://schemas.openxmlformats.org/officeDocument/2006/customXml" ds:itemID="{9E6D1206-9D01-4FCE-93E5-029CDBBE8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96bd8-8aaa-4e08-a440-dfcc63cffb7a"/>
    <ds:schemaRef ds:uri="9db95a2f-ccaa-478f-ad1d-62a94551df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C5D28E-7EBA-492F-A865-92A306AD3457}">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25c96bd8-8aaa-4e08-a440-dfcc63cffb7a"/>
    <ds:schemaRef ds:uri="http://schemas.microsoft.com/office/infopath/2007/PartnerControls"/>
    <ds:schemaRef ds:uri="9db95a2f-ccaa-478f-ad1d-62a94551df2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388</TotalTime>
  <Words>520</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Calisto MT</vt:lpstr>
      <vt:lpstr>Garamond</vt:lpstr>
      <vt:lpstr>Georgia</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Miltonette</dc:creator>
  <cp:lastModifiedBy>Clevenger, Shelly</cp:lastModifiedBy>
  <cp:revision>2</cp:revision>
  <dcterms:created xsi:type="dcterms:W3CDTF">2020-09-03T00:36:07Z</dcterms:created>
  <dcterms:modified xsi:type="dcterms:W3CDTF">2020-09-03T12:05:51Z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0x010100E46E97077FD100479D79F4301504CA2B</vt:lpwstr>
  </property>
</Properties>
</file>