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5" r:id="rId1"/>
  </p:sldMasterIdLst>
  <p:notesMasterIdLst>
    <p:notesMasterId r:id="rId28"/>
  </p:notesMasterIdLst>
  <p:sldIdLst>
    <p:sldId id="256" r:id="rId2"/>
    <p:sldId id="257" r:id="rId3"/>
    <p:sldId id="258" r:id="rId4"/>
    <p:sldId id="259" r:id="rId5"/>
    <p:sldId id="260" r:id="rId6"/>
    <p:sldId id="261" r:id="rId7"/>
    <p:sldId id="265" r:id="rId8"/>
    <p:sldId id="266" r:id="rId9"/>
    <p:sldId id="264" r:id="rId10"/>
    <p:sldId id="271" r:id="rId11"/>
    <p:sldId id="272" r:id="rId12"/>
    <p:sldId id="273" r:id="rId13"/>
    <p:sldId id="274" r:id="rId14"/>
    <p:sldId id="267" r:id="rId15"/>
    <p:sldId id="270" r:id="rId16"/>
    <p:sldId id="276" r:id="rId17"/>
    <p:sldId id="277" r:id="rId18"/>
    <p:sldId id="278" r:id="rId19"/>
    <p:sldId id="280" r:id="rId20"/>
    <p:sldId id="279" r:id="rId21"/>
    <p:sldId id="281" r:id="rId22"/>
    <p:sldId id="282" r:id="rId23"/>
    <p:sldId id="284" r:id="rId24"/>
    <p:sldId id="283" r:id="rId25"/>
    <p:sldId id="285" r:id="rId26"/>
    <p:sldId id="28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074" autoAdjust="0"/>
  </p:normalViewPr>
  <p:slideViewPr>
    <p:cSldViewPr snapToGrid="0">
      <p:cViewPr varScale="1">
        <p:scale>
          <a:sx n="99" d="100"/>
          <a:sy n="99" d="100"/>
        </p:scale>
        <p:origin x="9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Lenning" userId="13133f92852518bd" providerId="LiveId" clId="{EF970CFE-481F-4371-B207-236C88A8865E}"/>
    <pc:docChg chg="undo custSel mod addSld delSld modSld sldOrd">
      <pc:chgData name="Emily Lenning" userId="13133f92852518bd" providerId="LiveId" clId="{EF970CFE-481F-4371-B207-236C88A8865E}" dt="2020-08-20T13:49:14.069" v="6544" actId="5793"/>
      <pc:docMkLst>
        <pc:docMk/>
      </pc:docMkLst>
      <pc:sldChg chg="modNotesTx">
        <pc:chgData name="Emily Lenning" userId="13133f92852518bd" providerId="LiveId" clId="{EF970CFE-481F-4371-B207-236C88A8865E}" dt="2020-08-19T17:16:35.649" v="5564" actId="20577"/>
        <pc:sldMkLst>
          <pc:docMk/>
          <pc:sldMk cId="2137849596" sldId="256"/>
        </pc:sldMkLst>
      </pc:sldChg>
      <pc:sldChg chg="modSp mod modNotesTx">
        <pc:chgData name="Emily Lenning" userId="13133f92852518bd" providerId="LiveId" clId="{EF970CFE-481F-4371-B207-236C88A8865E}" dt="2020-08-20T13:49:14.069" v="6544" actId="5793"/>
        <pc:sldMkLst>
          <pc:docMk/>
          <pc:sldMk cId="2439925495" sldId="258"/>
        </pc:sldMkLst>
        <pc:spChg chg="mod">
          <ac:chgData name="Emily Lenning" userId="13133f92852518bd" providerId="LiveId" clId="{EF970CFE-481F-4371-B207-236C88A8865E}" dt="2020-08-20T13:49:14.069" v="6544" actId="5793"/>
          <ac:spMkLst>
            <pc:docMk/>
            <pc:sldMk cId="2439925495" sldId="258"/>
            <ac:spMk id="3" creationId="{E3110E41-A48F-4F69-9992-C196B9ED7688}"/>
          </ac:spMkLst>
        </pc:spChg>
      </pc:sldChg>
      <pc:sldChg chg="modSp mod modNotesTx">
        <pc:chgData name="Emily Lenning" userId="13133f92852518bd" providerId="LiveId" clId="{EF970CFE-481F-4371-B207-236C88A8865E}" dt="2020-08-19T16:35:21.265" v="3577" actId="20577"/>
        <pc:sldMkLst>
          <pc:docMk/>
          <pc:sldMk cId="1265931972" sldId="259"/>
        </pc:sldMkLst>
        <pc:spChg chg="mod">
          <ac:chgData name="Emily Lenning" userId="13133f92852518bd" providerId="LiveId" clId="{EF970CFE-481F-4371-B207-236C88A8865E}" dt="2020-08-19T14:50:21.061" v="1585" actId="255"/>
          <ac:spMkLst>
            <pc:docMk/>
            <pc:sldMk cId="1265931972" sldId="259"/>
            <ac:spMk id="2" creationId="{37EAE7B1-74DF-4F2A-817E-0B6E59632DDE}"/>
          </ac:spMkLst>
        </pc:spChg>
        <pc:graphicFrameChg chg="mod">
          <ac:chgData name="Emily Lenning" userId="13133f92852518bd" providerId="LiveId" clId="{EF970CFE-481F-4371-B207-236C88A8865E}" dt="2020-08-19T15:32:49.124" v="3136" actId="20577"/>
          <ac:graphicFrameMkLst>
            <pc:docMk/>
            <pc:sldMk cId="1265931972" sldId="259"/>
            <ac:graphicFrameMk id="5" creationId="{4AD21210-AA08-4945-924E-60218709937D}"/>
          </ac:graphicFrameMkLst>
        </pc:graphicFrameChg>
      </pc:sldChg>
      <pc:sldChg chg="modNotesTx">
        <pc:chgData name="Emily Lenning" userId="13133f92852518bd" providerId="LiveId" clId="{EF970CFE-481F-4371-B207-236C88A8865E}" dt="2020-08-19T14:19:48.926" v="1029" actId="20577"/>
        <pc:sldMkLst>
          <pc:docMk/>
          <pc:sldMk cId="194254895" sldId="260"/>
        </pc:sldMkLst>
      </pc:sldChg>
      <pc:sldChg chg="modSp mod">
        <pc:chgData name="Emily Lenning" userId="13133f92852518bd" providerId="LiveId" clId="{EF970CFE-481F-4371-B207-236C88A8865E}" dt="2020-08-19T14:43:19.276" v="1361" actId="1076"/>
        <pc:sldMkLst>
          <pc:docMk/>
          <pc:sldMk cId="4049176033" sldId="261"/>
        </pc:sldMkLst>
        <pc:spChg chg="mod">
          <ac:chgData name="Emily Lenning" userId="13133f92852518bd" providerId="LiveId" clId="{EF970CFE-481F-4371-B207-236C88A8865E}" dt="2020-08-19T14:43:19.276" v="1361" actId="1076"/>
          <ac:spMkLst>
            <pc:docMk/>
            <pc:sldMk cId="4049176033" sldId="261"/>
            <ac:spMk id="3" creationId="{682093C6-37BD-4E86-83F2-538400EB83F5}"/>
          </ac:spMkLst>
        </pc:spChg>
      </pc:sldChg>
      <pc:sldChg chg="del">
        <pc:chgData name="Emily Lenning" userId="13133f92852518bd" providerId="LiveId" clId="{EF970CFE-481F-4371-B207-236C88A8865E}" dt="2020-08-19T14:54:39.903" v="1951" actId="2696"/>
        <pc:sldMkLst>
          <pc:docMk/>
          <pc:sldMk cId="535331142" sldId="262"/>
        </pc:sldMkLst>
      </pc:sldChg>
      <pc:sldChg chg="del">
        <pc:chgData name="Emily Lenning" userId="13133f92852518bd" providerId="LiveId" clId="{EF970CFE-481F-4371-B207-236C88A8865E}" dt="2020-08-19T14:54:33.234" v="1950" actId="2696"/>
        <pc:sldMkLst>
          <pc:docMk/>
          <pc:sldMk cId="1795283209" sldId="263"/>
        </pc:sldMkLst>
      </pc:sldChg>
      <pc:sldChg chg="modNotesTx">
        <pc:chgData name="Emily Lenning" userId="13133f92852518bd" providerId="LiveId" clId="{EF970CFE-481F-4371-B207-236C88A8865E}" dt="2020-08-19T14:52:48.021" v="1949" actId="20577"/>
        <pc:sldMkLst>
          <pc:docMk/>
          <pc:sldMk cId="4134431344" sldId="267"/>
        </pc:sldMkLst>
      </pc:sldChg>
      <pc:sldChg chg="del">
        <pc:chgData name="Emily Lenning" userId="13133f92852518bd" providerId="LiveId" clId="{EF970CFE-481F-4371-B207-236C88A8865E}" dt="2020-08-19T15:06:50.090" v="2548" actId="2696"/>
        <pc:sldMkLst>
          <pc:docMk/>
          <pc:sldMk cId="2723228015" sldId="268"/>
        </pc:sldMkLst>
      </pc:sldChg>
      <pc:sldChg chg="modSp del mod">
        <pc:chgData name="Emily Lenning" userId="13133f92852518bd" providerId="LiveId" clId="{EF970CFE-481F-4371-B207-236C88A8865E}" dt="2020-08-19T15:30:13.997" v="3069" actId="2696"/>
        <pc:sldMkLst>
          <pc:docMk/>
          <pc:sldMk cId="1637604124" sldId="269"/>
        </pc:sldMkLst>
        <pc:spChg chg="mod">
          <ac:chgData name="Emily Lenning" userId="13133f92852518bd" providerId="LiveId" clId="{EF970CFE-481F-4371-B207-236C88A8865E}" dt="2020-08-19T15:29:36.912" v="3059" actId="21"/>
          <ac:spMkLst>
            <pc:docMk/>
            <pc:sldMk cId="1637604124" sldId="269"/>
            <ac:spMk id="3" creationId="{03FDE1C2-0FAE-407E-AEA9-5018843BF63E}"/>
          </ac:spMkLst>
        </pc:spChg>
      </pc:sldChg>
      <pc:sldChg chg="modSp mod modNotesTx">
        <pc:chgData name="Emily Lenning" userId="13133f92852518bd" providerId="LiveId" clId="{EF970CFE-481F-4371-B207-236C88A8865E}" dt="2020-08-19T17:35:25.851" v="6442" actId="20577"/>
        <pc:sldMkLst>
          <pc:docMk/>
          <pc:sldMk cId="3872365406" sldId="270"/>
        </pc:sldMkLst>
        <pc:spChg chg="mod">
          <ac:chgData name="Emily Lenning" userId="13133f92852518bd" providerId="LiveId" clId="{EF970CFE-481F-4371-B207-236C88A8865E}" dt="2020-08-19T15:00:49.705" v="2490" actId="20577"/>
          <ac:spMkLst>
            <pc:docMk/>
            <pc:sldMk cId="3872365406" sldId="270"/>
            <ac:spMk id="5" creationId="{26D7AA35-882E-4B5D-AA43-16CDFE19D3EF}"/>
          </ac:spMkLst>
        </pc:spChg>
      </pc:sldChg>
      <pc:sldChg chg="addSp delSp modSp new mod setBg modClrScheme setClrOvrMap chgLayout modNotesTx">
        <pc:chgData name="Emily Lenning" userId="13133f92852518bd" providerId="LiveId" clId="{EF970CFE-481F-4371-B207-236C88A8865E}" dt="2020-08-19T14:32:10.294" v="1216" actId="20577"/>
        <pc:sldMkLst>
          <pc:docMk/>
          <pc:sldMk cId="2004939157" sldId="271"/>
        </pc:sldMkLst>
        <pc:spChg chg="del mod ord">
          <ac:chgData name="Emily Lenning" userId="13133f92852518bd" providerId="LiveId" clId="{EF970CFE-481F-4371-B207-236C88A8865E}" dt="2020-08-19T14:09:20.027" v="1" actId="700"/>
          <ac:spMkLst>
            <pc:docMk/>
            <pc:sldMk cId="2004939157" sldId="271"/>
            <ac:spMk id="2" creationId="{3CDA5B2E-2013-40E0-9B53-DF33C9CE719F}"/>
          </ac:spMkLst>
        </pc:spChg>
        <pc:spChg chg="del mod ord">
          <ac:chgData name="Emily Lenning" userId="13133f92852518bd" providerId="LiveId" clId="{EF970CFE-481F-4371-B207-236C88A8865E}" dt="2020-08-19T14:09:20.027" v="1" actId="700"/>
          <ac:spMkLst>
            <pc:docMk/>
            <pc:sldMk cId="2004939157" sldId="271"/>
            <ac:spMk id="3" creationId="{55EEBCC8-54CD-4892-82DF-1A3E38B939FC}"/>
          </ac:spMkLst>
        </pc:spChg>
        <pc:spChg chg="add mod ord">
          <ac:chgData name="Emily Lenning" userId="13133f92852518bd" providerId="LiveId" clId="{EF970CFE-481F-4371-B207-236C88A8865E}" dt="2020-08-19T14:10:53.765" v="28" actId="26606"/>
          <ac:spMkLst>
            <pc:docMk/>
            <pc:sldMk cId="2004939157" sldId="271"/>
            <ac:spMk id="4" creationId="{998C565C-3D39-4CE0-B5A6-E07B8912C383}"/>
          </ac:spMkLst>
        </pc:spChg>
        <pc:spChg chg="add mod ord">
          <ac:chgData name="Emily Lenning" userId="13133f92852518bd" providerId="LiveId" clId="{EF970CFE-481F-4371-B207-236C88A8865E}" dt="2020-08-19T14:10:53.765" v="28" actId="26606"/>
          <ac:spMkLst>
            <pc:docMk/>
            <pc:sldMk cId="2004939157" sldId="271"/>
            <ac:spMk id="5" creationId="{B8F82C83-DAA5-433A-A3D8-DBDA371F11EB}"/>
          </ac:spMkLst>
        </pc:spChg>
        <pc:spChg chg="add del">
          <ac:chgData name="Emily Lenning" userId="13133f92852518bd" providerId="LiveId" clId="{EF970CFE-481F-4371-B207-236C88A8865E}" dt="2020-08-19T14:10:45.147" v="23" actId="26606"/>
          <ac:spMkLst>
            <pc:docMk/>
            <pc:sldMk cId="2004939157" sldId="271"/>
            <ac:spMk id="11" creationId="{8D06CE56-3881-4ADA-8CEF-D18B02C242A3}"/>
          </ac:spMkLst>
        </pc:spChg>
        <pc:spChg chg="add del">
          <ac:chgData name="Emily Lenning" userId="13133f92852518bd" providerId="LiveId" clId="{EF970CFE-481F-4371-B207-236C88A8865E}" dt="2020-08-19T14:10:45.147" v="23" actId="26606"/>
          <ac:spMkLst>
            <pc:docMk/>
            <pc:sldMk cId="2004939157" sldId="271"/>
            <ac:spMk id="13" creationId="{79F3C543-62EC-4433-9C93-A2CD8764E9B4}"/>
          </ac:spMkLst>
        </pc:spChg>
        <pc:spChg chg="add del">
          <ac:chgData name="Emily Lenning" userId="13133f92852518bd" providerId="LiveId" clId="{EF970CFE-481F-4371-B207-236C88A8865E}" dt="2020-08-19T14:10:45.147" v="23" actId="26606"/>
          <ac:spMkLst>
            <pc:docMk/>
            <pc:sldMk cId="2004939157" sldId="271"/>
            <ac:spMk id="15" creationId="{D5B012D8-7F27-4758-9AC6-C889B154BD73}"/>
          </ac:spMkLst>
        </pc:spChg>
        <pc:spChg chg="add del">
          <ac:chgData name="Emily Lenning" userId="13133f92852518bd" providerId="LiveId" clId="{EF970CFE-481F-4371-B207-236C88A8865E}" dt="2020-08-19T14:10:45.147" v="23" actId="26606"/>
          <ac:spMkLst>
            <pc:docMk/>
            <pc:sldMk cId="2004939157" sldId="271"/>
            <ac:spMk id="17" creationId="{4063B759-00FC-46D1-9898-8E8625268FAF}"/>
          </ac:spMkLst>
        </pc:spChg>
        <pc:spChg chg="add del">
          <ac:chgData name="Emily Lenning" userId="13133f92852518bd" providerId="LiveId" clId="{EF970CFE-481F-4371-B207-236C88A8865E}" dt="2020-08-19T14:10:50.291" v="25" actId="26606"/>
          <ac:spMkLst>
            <pc:docMk/>
            <pc:sldMk cId="2004939157" sldId="271"/>
            <ac:spMk id="19" creationId="{79F40191-0F44-4FD1-82CC-ACB507C14BE6}"/>
          </ac:spMkLst>
        </pc:spChg>
        <pc:spChg chg="add del">
          <ac:chgData name="Emily Lenning" userId="13133f92852518bd" providerId="LiveId" clId="{EF970CFE-481F-4371-B207-236C88A8865E}" dt="2020-08-19T14:10:50.291" v="25" actId="26606"/>
          <ac:spMkLst>
            <pc:docMk/>
            <pc:sldMk cId="2004939157" sldId="271"/>
            <ac:spMk id="20" creationId="{8D06CE56-3881-4ADA-8CEF-D18B02C242A3}"/>
          </ac:spMkLst>
        </pc:spChg>
        <pc:spChg chg="add del">
          <ac:chgData name="Emily Lenning" userId="13133f92852518bd" providerId="LiveId" clId="{EF970CFE-481F-4371-B207-236C88A8865E}" dt="2020-08-19T14:10:50.291" v="25" actId="26606"/>
          <ac:spMkLst>
            <pc:docMk/>
            <pc:sldMk cId="2004939157" sldId="271"/>
            <ac:spMk id="21" creationId="{79F3C543-62EC-4433-9C93-A2CD8764E9B4}"/>
          </ac:spMkLst>
        </pc:spChg>
        <pc:spChg chg="add del">
          <ac:chgData name="Emily Lenning" userId="13133f92852518bd" providerId="LiveId" clId="{EF970CFE-481F-4371-B207-236C88A8865E}" dt="2020-08-19T14:10:50.291" v="25" actId="26606"/>
          <ac:spMkLst>
            <pc:docMk/>
            <pc:sldMk cId="2004939157" sldId="271"/>
            <ac:spMk id="22" creationId="{5A59F003-E00A-43F9-91DC-CC54E3B87466}"/>
          </ac:spMkLst>
        </pc:spChg>
        <pc:spChg chg="add del">
          <ac:chgData name="Emily Lenning" userId="13133f92852518bd" providerId="LiveId" clId="{EF970CFE-481F-4371-B207-236C88A8865E}" dt="2020-08-19T14:10:50.291" v="25" actId="26606"/>
          <ac:spMkLst>
            <pc:docMk/>
            <pc:sldMk cId="2004939157" sldId="271"/>
            <ac:spMk id="23" creationId="{D74A4382-E3AD-430A-9A1F-DFA3E0E77A7D}"/>
          </ac:spMkLst>
        </pc:spChg>
        <pc:spChg chg="add del">
          <ac:chgData name="Emily Lenning" userId="13133f92852518bd" providerId="LiveId" clId="{EF970CFE-481F-4371-B207-236C88A8865E}" dt="2020-08-19T14:10:53.752" v="27" actId="26606"/>
          <ac:spMkLst>
            <pc:docMk/>
            <pc:sldMk cId="2004939157" sldId="271"/>
            <ac:spMk id="25" creationId="{8D06CE56-3881-4ADA-8CEF-D18B02C242A3}"/>
          </ac:spMkLst>
        </pc:spChg>
        <pc:spChg chg="add del">
          <ac:chgData name="Emily Lenning" userId="13133f92852518bd" providerId="LiveId" clId="{EF970CFE-481F-4371-B207-236C88A8865E}" dt="2020-08-19T14:10:53.752" v="27" actId="26606"/>
          <ac:spMkLst>
            <pc:docMk/>
            <pc:sldMk cId="2004939157" sldId="271"/>
            <ac:spMk id="26" creationId="{79F3C543-62EC-4433-9C93-A2CD8764E9B4}"/>
          </ac:spMkLst>
        </pc:spChg>
        <pc:spChg chg="add del">
          <ac:chgData name="Emily Lenning" userId="13133f92852518bd" providerId="LiveId" clId="{EF970CFE-481F-4371-B207-236C88A8865E}" dt="2020-08-19T14:10:53.752" v="27" actId="26606"/>
          <ac:spMkLst>
            <pc:docMk/>
            <pc:sldMk cId="2004939157" sldId="271"/>
            <ac:spMk id="27" creationId="{C7B352FC-1F44-4AB9-A2BD-FBF231C6B1C1}"/>
          </ac:spMkLst>
        </pc:spChg>
        <pc:spChg chg="add del">
          <ac:chgData name="Emily Lenning" userId="13133f92852518bd" providerId="LiveId" clId="{EF970CFE-481F-4371-B207-236C88A8865E}" dt="2020-08-19T14:10:53.752" v="27" actId="26606"/>
          <ac:spMkLst>
            <pc:docMk/>
            <pc:sldMk cId="2004939157" sldId="271"/>
            <ac:spMk id="28" creationId="{0ADDB668-2CA4-4D2B-9C34-3487CA330BA8}"/>
          </ac:spMkLst>
        </pc:spChg>
        <pc:spChg chg="add del">
          <ac:chgData name="Emily Lenning" userId="13133f92852518bd" providerId="LiveId" clId="{EF970CFE-481F-4371-B207-236C88A8865E}" dt="2020-08-19T14:10:53.752" v="27" actId="26606"/>
          <ac:spMkLst>
            <pc:docMk/>
            <pc:sldMk cId="2004939157" sldId="271"/>
            <ac:spMk id="29" creationId="{2568BC19-F052-4108-93E1-6A3D1DEC072F}"/>
          </ac:spMkLst>
        </pc:spChg>
        <pc:spChg chg="add del">
          <ac:chgData name="Emily Lenning" userId="13133f92852518bd" providerId="LiveId" clId="{EF970CFE-481F-4371-B207-236C88A8865E}" dt="2020-08-19T14:10:53.752" v="27" actId="26606"/>
          <ac:spMkLst>
            <pc:docMk/>
            <pc:sldMk cId="2004939157" sldId="271"/>
            <ac:spMk id="30" creationId="{D5FD337D-4D6B-4C8B-B6F5-121097E09881}"/>
          </ac:spMkLst>
        </pc:spChg>
        <pc:spChg chg="add">
          <ac:chgData name="Emily Lenning" userId="13133f92852518bd" providerId="LiveId" clId="{EF970CFE-481F-4371-B207-236C88A8865E}" dt="2020-08-19T14:10:53.765" v="28" actId="26606"/>
          <ac:spMkLst>
            <pc:docMk/>
            <pc:sldMk cId="2004939157" sldId="271"/>
            <ac:spMk id="32" creationId="{8D06CE56-3881-4ADA-8CEF-D18B02C242A3}"/>
          </ac:spMkLst>
        </pc:spChg>
        <pc:spChg chg="add">
          <ac:chgData name="Emily Lenning" userId="13133f92852518bd" providerId="LiveId" clId="{EF970CFE-481F-4371-B207-236C88A8865E}" dt="2020-08-19T14:10:53.765" v="28" actId="26606"/>
          <ac:spMkLst>
            <pc:docMk/>
            <pc:sldMk cId="2004939157" sldId="271"/>
            <ac:spMk id="33" creationId="{79F3C543-62EC-4433-9C93-A2CD8764E9B4}"/>
          </ac:spMkLst>
        </pc:spChg>
        <pc:spChg chg="add">
          <ac:chgData name="Emily Lenning" userId="13133f92852518bd" providerId="LiveId" clId="{EF970CFE-481F-4371-B207-236C88A8865E}" dt="2020-08-19T14:10:53.765" v="28" actId="26606"/>
          <ac:spMkLst>
            <pc:docMk/>
            <pc:sldMk cId="2004939157" sldId="271"/>
            <ac:spMk id="34" creationId="{D5B012D8-7F27-4758-9AC6-C889B154BD73}"/>
          </ac:spMkLst>
        </pc:spChg>
        <pc:spChg chg="add">
          <ac:chgData name="Emily Lenning" userId="13133f92852518bd" providerId="LiveId" clId="{EF970CFE-481F-4371-B207-236C88A8865E}" dt="2020-08-19T14:10:53.765" v="28" actId="26606"/>
          <ac:spMkLst>
            <pc:docMk/>
            <pc:sldMk cId="2004939157" sldId="271"/>
            <ac:spMk id="35" creationId="{4063B759-00FC-46D1-9898-8E8625268FAF}"/>
          </ac:spMkLst>
        </pc:spChg>
        <pc:picChg chg="add mod ord">
          <ac:chgData name="Emily Lenning" userId="13133f92852518bd" providerId="LiveId" clId="{EF970CFE-481F-4371-B207-236C88A8865E}" dt="2020-08-19T14:19:44.814" v="1015" actId="27614"/>
          <ac:picMkLst>
            <pc:docMk/>
            <pc:sldMk cId="2004939157" sldId="271"/>
            <ac:picMk id="6" creationId="{FD8159BC-AAF1-4AB4-8615-73B385C68B8B}"/>
          </ac:picMkLst>
        </pc:picChg>
      </pc:sldChg>
      <pc:sldChg chg="addSp delSp modSp new mod setBg modClrScheme chgLayout">
        <pc:chgData name="Emily Lenning" userId="13133f92852518bd" providerId="LiveId" clId="{EF970CFE-481F-4371-B207-236C88A8865E}" dt="2020-08-19T15:32:33.025" v="3134" actId="20577"/>
        <pc:sldMkLst>
          <pc:docMk/>
          <pc:sldMk cId="3729944715" sldId="272"/>
        </pc:sldMkLst>
        <pc:spChg chg="del mod ord">
          <ac:chgData name="Emily Lenning" userId="13133f92852518bd" providerId="LiveId" clId="{EF970CFE-481F-4371-B207-236C88A8865E}" dt="2020-08-19T14:20:29.170" v="1092" actId="700"/>
          <ac:spMkLst>
            <pc:docMk/>
            <pc:sldMk cId="3729944715" sldId="272"/>
            <ac:spMk id="2" creationId="{D00DB510-10FB-43E3-8840-9E3FB3EB5F45}"/>
          </ac:spMkLst>
        </pc:spChg>
        <pc:spChg chg="del mod ord">
          <ac:chgData name="Emily Lenning" userId="13133f92852518bd" providerId="LiveId" clId="{EF970CFE-481F-4371-B207-236C88A8865E}" dt="2020-08-19T14:20:29.170" v="1092" actId="700"/>
          <ac:spMkLst>
            <pc:docMk/>
            <pc:sldMk cId="3729944715" sldId="272"/>
            <ac:spMk id="3" creationId="{A31CB1F5-42FE-49C8-9A67-0FFE8DF8CAE4}"/>
          </ac:spMkLst>
        </pc:spChg>
        <pc:spChg chg="add mod ord">
          <ac:chgData name="Emily Lenning" userId="13133f92852518bd" providerId="LiveId" clId="{EF970CFE-481F-4371-B207-236C88A8865E}" dt="2020-08-19T14:44:26.023" v="1366" actId="26606"/>
          <ac:spMkLst>
            <pc:docMk/>
            <pc:sldMk cId="3729944715" sldId="272"/>
            <ac:spMk id="4" creationId="{6C80CF22-D2D1-49A8-BBC8-B29E0C41FC05}"/>
          </ac:spMkLst>
        </pc:spChg>
        <pc:spChg chg="add mod ord">
          <ac:chgData name="Emily Lenning" userId="13133f92852518bd" providerId="LiveId" clId="{EF970CFE-481F-4371-B207-236C88A8865E}" dt="2020-08-19T15:32:33.025" v="3134" actId="20577"/>
          <ac:spMkLst>
            <pc:docMk/>
            <pc:sldMk cId="3729944715" sldId="272"/>
            <ac:spMk id="5" creationId="{0C050F20-9537-498B-AAE3-BEDC63C09464}"/>
          </ac:spMkLst>
        </pc:spChg>
        <pc:spChg chg="add del">
          <ac:chgData name="Emily Lenning" userId="13133f92852518bd" providerId="LiveId" clId="{EF970CFE-481F-4371-B207-236C88A8865E}" dt="2020-08-19T14:44:26.010" v="1365" actId="26606"/>
          <ac:spMkLst>
            <pc:docMk/>
            <pc:sldMk cId="3729944715" sldId="272"/>
            <ac:spMk id="11" creationId="{8380AD67-C5CA-4918-B4BB-C359BB03EEDD}"/>
          </ac:spMkLst>
        </pc:spChg>
        <pc:spChg chg="add del">
          <ac:chgData name="Emily Lenning" userId="13133f92852518bd" providerId="LiveId" clId="{EF970CFE-481F-4371-B207-236C88A8865E}" dt="2020-08-19T14:44:26.010" v="1365" actId="26606"/>
          <ac:spMkLst>
            <pc:docMk/>
            <pc:sldMk cId="3729944715" sldId="272"/>
            <ac:spMk id="13" creationId="{EABAD4DA-87BA-4F70-9EF0-45C6BCF17823}"/>
          </ac:spMkLst>
        </pc:spChg>
        <pc:spChg chg="add del">
          <ac:chgData name="Emily Lenning" userId="13133f92852518bd" providerId="LiveId" clId="{EF970CFE-481F-4371-B207-236C88A8865E}" dt="2020-08-19T14:44:26.010" v="1365" actId="26606"/>
          <ac:spMkLst>
            <pc:docMk/>
            <pc:sldMk cId="3729944715" sldId="272"/>
            <ac:spMk id="15" creationId="{915128D9-2797-47FA-B6FE-EC24E6B8437A}"/>
          </ac:spMkLst>
        </pc:spChg>
        <pc:spChg chg="add">
          <ac:chgData name="Emily Lenning" userId="13133f92852518bd" providerId="LiveId" clId="{EF970CFE-481F-4371-B207-236C88A8865E}" dt="2020-08-19T14:44:26.023" v="1366" actId="26606"/>
          <ac:spMkLst>
            <pc:docMk/>
            <pc:sldMk cId="3729944715" sldId="272"/>
            <ac:spMk id="17" creationId="{79477870-C64A-4E35-8F2F-05B7114F3C74}"/>
          </ac:spMkLst>
        </pc:spChg>
        <pc:spChg chg="add">
          <ac:chgData name="Emily Lenning" userId="13133f92852518bd" providerId="LiveId" clId="{EF970CFE-481F-4371-B207-236C88A8865E}" dt="2020-08-19T14:44:26.023" v="1366" actId="26606"/>
          <ac:spMkLst>
            <pc:docMk/>
            <pc:sldMk cId="3729944715" sldId="272"/>
            <ac:spMk id="18" creationId="{8AEA628B-C8FF-4D0B-B111-F101F580B15D}"/>
          </ac:spMkLst>
        </pc:spChg>
        <pc:spChg chg="add">
          <ac:chgData name="Emily Lenning" userId="13133f92852518bd" providerId="LiveId" clId="{EF970CFE-481F-4371-B207-236C88A8865E}" dt="2020-08-19T14:44:26.023" v="1366" actId="26606"/>
          <ac:spMkLst>
            <pc:docMk/>
            <pc:sldMk cId="3729944715" sldId="272"/>
            <ac:spMk id="19" creationId="{42663BD0-064C-40FC-A331-F49FCA9536AA}"/>
          </ac:spMkLst>
        </pc:spChg>
        <pc:picChg chg="add mod">
          <ac:chgData name="Emily Lenning" userId="13133f92852518bd" providerId="LiveId" clId="{EF970CFE-481F-4371-B207-236C88A8865E}" dt="2020-08-19T14:44:26.023" v="1366" actId="26606"/>
          <ac:picMkLst>
            <pc:docMk/>
            <pc:sldMk cId="3729944715" sldId="272"/>
            <ac:picMk id="6" creationId="{210242BD-FF07-4873-9F7B-CB3E67C1865F}"/>
          </ac:picMkLst>
        </pc:picChg>
      </pc:sldChg>
      <pc:sldChg chg="modSp new mod">
        <pc:chgData name="Emily Lenning" userId="13133f92852518bd" providerId="LiveId" clId="{EF970CFE-481F-4371-B207-236C88A8865E}" dt="2020-08-19T14:46:32.471" v="1402" actId="27636"/>
        <pc:sldMkLst>
          <pc:docMk/>
          <pc:sldMk cId="3374920214" sldId="273"/>
        </pc:sldMkLst>
        <pc:spChg chg="mod">
          <ac:chgData name="Emily Lenning" userId="13133f92852518bd" providerId="LiveId" clId="{EF970CFE-481F-4371-B207-236C88A8865E}" dt="2020-08-19T14:46:22.209" v="1396" actId="20577"/>
          <ac:spMkLst>
            <pc:docMk/>
            <pc:sldMk cId="3374920214" sldId="273"/>
            <ac:spMk id="2" creationId="{D93FCC22-0F9F-4F50-B9A7-17F73F564425}"/>
          </ac:spMkLst>
        </pc:spChg>
        <pc:spChg chg="mod">
          <ac:chgData name="Emily Lenning" userId="13133f92852518bd" providerId="LiveId" clId="{EF970CFE-481F-4371-B207-236C88A8865E}" dt="2020-08-19T14:46:32.471" v="1402" actId="27636"/>
          <ac:spMkLst>
            <pc:docMk/>
            <pc:sldMk cId="3374920214" sldId="273"/>
            <ac:spMk id="3" creationId="{276F2F9C-6D5F-49F4-968C-040CDF70E29D}"/>
          </ac:spMkLst>
        </pc:spChg>
      </pc:sldChg>
      <pc:sldChg chg="modSp new mod">
        <pc:chgData name="Emily Lenning" userId="13133f92852518bd" providerId="LiveId" clId="{EF970CFE-481F-4371-B207-236C88A8865E}" dt="2020-08-19T14:48:14.693" v="1542" actId="20577"/>
        <pc:sldMkLst>
          <pc:docMk/>
          <pc:sldMk cId="1375512876" sldId="274"/>
        </pc:sldMkLst>
        <pc:spChg chg="mod">
          <ac:chgData name="Emily Lenning" userId="13133f92852518bd" providerId="LiveId" clId="{EF970CFE-481F-4371-B207-236C88A8865E}" dt="2020-08-19T14:47:28.040" v="1425" actId="20577"/>
          <ac:spMkLst>
            <pc:docMk/>
            <pc:sldMk cId="1375512876" sldId="274"/>
            <ac:spMk id="2" creationId="{7D048358-7065-415A-B3CD-6F7165DE1405}"/>
          </ac:spMkLst>
        </pc:spChg>
        <pc:spChg chg="mod">
          <ac:chgData name="Emily Lenning" userId="13133f92852518bd" providerId="LiveId" clId="{EF970CFE-481F-4371-B207-236C88A8865E}" dt="2020-08-19T14:48:14.693" v="1542" actId="20577"/>
          <ac:spMkLst>
            <pc:docMk/>
            <pc:sldMk cId="1375512876" sldId="274"/>
            <ac:spMk id="3" creationId="{9E2FE710-A614-4735-8EF3-B813FCADF919}"/>
          </ac:spMkLst>
        </pc:spChg>
      </pc:sldChg>
      <pc:sldChg chg="modSp new del mod modNotesTx">
        <pc:chgData name="Emily Lenning" userId="13133f92852518bd" providerId="LiveId" clId="{EF970CFE-481F-4371-B207-236C88A8865E}" dt="2020-08-19T15:32:40.346" v="3135" actId="2696"/>
        <pc:sldMkLst>
          <pc:docMk/>
          <pc:sldMk cId="3081646472" sldId="275"/>
        </pc:sldMkLst>
        <pc:spChg chg="mod">
          <ac:chgData name="Emily Lenning" userId="13133f92852518bd" providerId="LiveId" clId="{EF970CFE-481F-4371-B207-236C88A8865E}" dt="2020-08-19T14:54:55.111" v="1982" actId="20577"/>
          <ac:spMkLst>
            <pc:docMk/>
            <pc:sldMk cId="3081646472" sldId="275"/>
            <ac:spMk id="2" creationId="{42C1E4AA-7E7F-42C9-82A9-FE4EE3373A44}"/>
          </ac:spMkLst>
        </pc:spChg>
        <pc:spChg chg="mod">
          <ac:chgData name="Emily Lenning" userId="13133f92852518bd" providerId="LiveId" clId="{EF970CFE-481F-4371-B207-236C88A8865E}" dt="2020-08-19T15:25:29.764" v="3023" actId="20577"/>
          <ac:spMkLst>
            <pc:docMk/>
            <pc:sldMk cId="3081646472" sldId="275"/>
            <ac:spMk id="3" creationId="{23FB2F93-7EFA-4FB9-8A5E-B2A29A98E1E2}"/>
          </ac:spMkLst>
        </pc:spChg>
      </pc:sldChg>
      <pc:sldChg chg="modSp new mod modNotesTx">
        <pc:chgData name="Emily Lenning" userId="13133f92852518bd" providerId="LiveId" clId="{EF970CFE-481F-4371-B207-236C88A8865E}" dt="2020-08-19T15:07:28.097" v="2623" actId="20577"/>
        <pc:sldMkLst>
          <pc:docMk/>
          <pc:sldMk cId="372704157" sldId="276"/>
        </pc:sldMkLst>
        <pc:spChg chg="mod">
          <ac:chgData name="Emily Lenning" userId="13133f92852518bd" providerId="LiveId" clId="{EF970CFE-481F-4371-B207-236C88A8865E}" dt="2020-08-19T15:04:39.364" v="2547" actId="20577"/>
          <ac:spMkLst>
            <pc:docMk/>
            <pc:sldMk cId="372704157" sldId="276"/>
            <ac:spMk id="2" creationId="{6FCA38EC-1C09-405E-9267-C134248FE928}"/>
          </ac:spMkLst>
        </pc:spChg>
        <pc:spChg chg="mod">
          <ac:chgData name="Emily Lenning" userId="13133f92852518bd" providerId="LiveId" clId="{EF970CFE-481F-4371-B207-236C88A8865E}" dt="2020-08-19T15:03:43.404" v="2520" actId="27636"/>
          <ac:spMkLst>
            <pc:docMk/>
            <pc:sldMk cId="372704157" sldId="276"/>
            <ac:spMk id="3" creationId="{67EA680A-7961-49B0-8284-826EFE4C57B5}"/>
          </ac:spMkLst>
        </pc:spChg>
      </pc:sldChg>
      <pc:sldChg chg="addSp delSp modSp new mod setBg modNotesTx">
        <pc:chgData name="Emily Lenning" userId="13133f92852518bd" providerId="LiveId" clId="{EF970CFE-481F-4371-B207-236C88A8865E}" dt="2020-08-19T17:39:06.697" v="6463" actId="20577"/>
        <pc:sldMkLst>
          <pc:docMk/>
          <pc:sldMk cId="3076935914" sldId="277"/>
        </pc:sldMkLst>
        <pc:spChg chg="mod">
          <ac:chgData name="Emily Lenning" userId="13133f92852518bd" providerId="LiveId" clId="{EF970CFE-481F-4371-B207-236C88A8865E}" dt="2020-08-19T17:38:02.478" v="6452" actId="26606"/>
          <ac:spMkLst>
            <pc:docMk/>
            <pc:sldMk cId="3076935914" sldId="277"/>
            <ac:spMk id="2" creationId="{6925EC69-6DF2-4DBB-8DFA-D03881AD93CC}"/>
          </ac:spMkLst>
        </pc:spChg>
        <pc:spChg chg="mod ord">
          <ac:chgData name="Emily Lenning" userId="13133f92852518bd" providerId="LiveId" clId="{EF970CFE-481F-4371-B207-236C88A8865E}" dt="2020-08-19T17:38:02.478" v="6452" actId="26606"/>
          <ac:spMkLst>
            <pc:docMk/>
            <pc:sldMk cId="3076935914" sldId="277"/>
            <ac:spMk id="3" creationId="{604B7D98-A0B3-4D92-BA1E-D8DBFB23F5AD}"/>
          </ac:spMkLst>
        </pc:spChg>
        <pc:spChg chg="add del">
          <ac:chgData name="Emily Lenning" userId="13133f92852518bd" providerId="LiveId" clId="{EF970CFE-481F-4371-B207-236C88A8865E}" dt="2020-08-19T15:14:45.333" v="2785" actId="26606"/>
          <ac:spMkLst>
            <pc:docMk/>
            <pc:sldMk cId="3076935914" sldId="277"/>
            <ac:spMk id="9" creationId="{90D01200-0224-43C5-AB38-FB4D16B73FB7}"/>
          </ac:spMkLst>
        </pc:spChg>
        <pc:spChg chg="add del">
          <ac:chgData name="Emily Lenning" userId="13133f92852518bd" providerId="LiveId" clId="{EF970CFE-481F-4371-B207-236C88A8865E}" dt="2020-08-19T15:14:45.333" v="2785" actId="26606"/>
          <ac:spMkLst>
            <pc:docMk/>
            <pc:sldMk cId="3076935914" sldId="277"/>
            <ac:spMk id="11" creationId="{728A44A4-A002-4A88-9FC9-1D0566C97A47}"/>
          </ac:spMkLst>
        </pc:spChg>
        <pc:spChg chg="add del">
          <ac:chgData name="Emily Lenning" userId="13133f92852518bd" providerId="LiveId" clId="{EF970CFE-481F-4371-B207-236C88A8865E}" dt="2020-08-19T15:14:45.333" v="2785" actId="26606"/>
          <ac:spMkLst>
            <pc:docMk/>
            <pc:sldMk cId="3076935914" sldId="277"/>
            <ac:spMk id="13" creationId="{3E7D5C7B-DD16-401B-85CE-4AAA2A4F5136}"/>
          </ac:spMkLst>
        </pc:spChg>
        <pc:spChg chg="add del">
          <ac:chgData name="Emily Lenning" userId="13133f92852518bd" providerId="LiveId" clId="{EF970CFE-481F-4371-B207-236C88A8865E}" dt="2020-08-19T15:14:53.231" v="2787" actId="26606"/>
          <ac:spMkLst>
            <pc:docMk/>
            <pc:sldMk cId="3076935914" sldId="277"/>
            <ac:spMk id="15" creationId="{E45CA849-654C-4173-AD99-B3A2528275F5}"/>
          </ac:spMkLst>
        </pc:spChg>
        <pc:spChg chg="add del">
          <ac:chgData name="Emily Lenning" userId="13133f92852518bd" providerId="LiveId" clId="{EF970CFE-481F-4371-B207-236C88A8865E}" dt="2020-08-19T15:14:53.231" v="2787" actId="26606"/>
          <ac:spMkLst>
            <pc:docMk/>
            <pc:sldMk cId="3076935914" sldId="277"/>
            <ac:spMk id="16" creationId="{3E23A947-2D45-4208-AE2B-64948C87A3EB}"/>
          </ac:spMkLst>
        </pc:spChg>
        <pc:spChg chg="add del">
          <ac:chgData name="Emily Lenning" userId="13133f92852518bd" providerId="LiveId" clId="{EF970CFE-481F-4371-B207-236C88A8865E}" dt="2020-08-19T15:14:53.231" v="2787" actId="26606"/>
          <ac:spMkLst>
            <pc:docMk/>
            <pc:sldMk cId="3076935914" sldId="277"/>
            <ac:spMk id="17" creationId="{E5BBB0F9-6A59-4D02-A9C7-A2D6516684CE}"/>
          </ac:spMkLst>
        </pc:spChg>
        <pc:spChg chg="add del">
          <ac:chgData name="Emily Lenning" userId="13133f92852518bd" providerId="LiveId" clId="{EF970CFE-481F-4371-B207-236C88A8865E}" dt="2020-08-19T15:15:18.369" v="2791" actId="26606"/>
          <ac:spMkLst>
            <pc:docMk/>
            <pc:sldMk cId="3076935914" sldId="277"/>
            <ac:spMk id="19" creationId="{5DF40726-9B19-4165-9C26-757D16E19E23}"/>
          </ac:spMkLst>
        </pc:spChg>
        <pc:spChg chg="add del">
          <ac:chgData name="Emily Lenning" userId="13133f92852518bd" providerId="LiveId" clId="{EF970CFE-481F-4371-B207-236C88A8865E}" dt="2020-08-19T15:15:18.369" v="2791" actId="26606"/>
          <ac:spMkLst>
            <pc:docMk/>
            <pc:sldMk cId="3076935914" sldId="277"/>
            <ac:spMk id="20" creationId="{2089CB41-F399-4AEB-980C-5BFB1049CBED}"/>
          </ac:spMkLst>
        </pc:spChg>
        <pc:spChg chg="add del">
          <ac:chgData name="Emily Lenning" userId="13133f92852518bd" providerId="LiveId" clId="{EF970CFE-481F-4371-B207-236C88A8865E}" dt="2020-08-19T15:15:18.369" v="2791" actId="26606"/>
          <ac:spMkLst>
            <pc:docMk/>
            <pc:sldMk cId="3076935914" sldId="277"/>
            <ac:spMk id="21" creationId="{1BFC967B-3DD6-463D-9DB9-6E4419AE0DAA}"/>
          </ac:spMkLst>
        </pc:spChg>
        <pc:spChg chg="add del">
          <ac:chgData name="Emily Lenning" userId="13133f92852518bd" providerId="LiveId" clId="{EF970CFE-481F-4371-B207-236C88A8865E}" dt="2020-08-19T17:38:02.478" v="6452" actId="26606"/>
          <ac:spMkLst>
            <pc:docMk/>
            <pc:sldMk cId="3076935914" sldId="277"/>
            <ac:spMk id="26" creationId="{90D01200-0224-43C5-AB38-FB4D16B73FB7}"/>
          </ac:spMkLst>
        </pc:spChg>
        <pc:spChg chg="add del">
          <ac:chgData name="Emily Lenning" userId="13133f92852518bd" providerId="LiveId" clId="{EF970CFE-481F-4371-B207-236C88A8865E}" dt="2020-08-19T17:38:02.478" v="6452" actId="26606"/>
          <ac:spMkLst>
            <pc:docMk/>
            <pc:sldMk cId="3076935914" sldId="277"/>
            <ac:spMk id="28" creationId="{728A44A4-A002-4A88-9FC9-1D0566C97A47}"/>
          </ac:spMkLst>
        </pc:spChg>
        <pc:spChg chg="add del">
          <ac:chgData name="Emily Lenning" userId="13133f92852518bd" providerId="LiveId" clId="{EF970CFE-481F-4371-B207-236C88A8865E}" dt="2020-08-19T17:38:02.478" v="6452" actId="26606"/>
          <ac:spMkLst>
            <pc:docMk/>
            <pc:sldMk cId="3076935914" sldId="277"/>
            <ac:spMk id="30" creationId="{3E7D5C7B-DD16-401B-85CE-4AAA2A4F5136}"/>
          </ac:spMkLst>
        </pc:spChg>
        <pc:spChg chg="add del">
          <ac:chgData name="Emily Lenning" userId="13133f92852518bd" providerId="LiveId" clId="{EF970CFE-481F-4371-B207-236C88A8865E}" dt="2020-08-19T17:37:25.658" v="6445" actId="26606"/>
          <ac:spMkLst>
            <pc:docMk/>
            <pc:sldMk cId="3076935914" sldId="277"/>
            <ac:spMk id="35" creationId="{F4F2FC05-7D27-410F-BDA9-ADF4831368C7}"/>
          </ac:spMkLst>
        </pc:spChg>
        <pc:spChg chg="add del">
          <ac:chgData name="Emily Lenning" userId="13133f92852518bd" providerId="LiveId" clId="{EF970CFE-481F-4371-B207-236C88A8865E}" dt="2020-08-19T17:37:25.658" v="6445" actId="26606"/>
          <ac:spMkLst>
            <pc:docMk/>
            <pc:sldMk cId="3076935914" sldId="277"/>
            <ac:spMk id="37" creationId="{9080D120-BD54-46E1-BA37-82F5E8089E90}"/>
          </ac:spMkLst>
        </pc:spChg>
        <pc:spChg chg="add del">
          <ac:chgData name="Emily Lenning" userId="13133f92852518bd" providerId="LiveId" clId="{EF970CFE-481F-4371-B207-236C88A8865E}" dt="2020-08-19T17:37:25.658" v="6445" actId="26606"/>
          <ac:spMkLst>
            <pc:docMk/>
            <pc:sldMk cId="3076935914" sldId="277"/>
            <ac:spMk id="39" creationId="{81D83946-74FA-498A-AC80-9926F041B5C5}"/>
          </ac:spMkLst>
        </pc:spChg>
        <pc:spChg chg="add del">
          <ac:chgData name="Emily Lenning" userId="13133f92852518bd" providerId="LiveId" clId="{EF970CFE-481F-4371-B207-236C88A8865E}" dt="2020-08-19T17:37:25.658" v="6445" actId="26606"/>
          <ac:spMkLst>
            <pc:docMk/>
            <pc:sldMk cId="3076935914" sldId="277"/>
            <ac:spMk id="41" creationId="{5060D983-8B52-443A-8183-2A1DE05618B5}"/>
          </ac:spMkLst>
        </pc:spChg>
        <pc:spChg chg="add del">
          <ac:chgData name="Emily Lenning" userId="13133f92852518bd" providerId="LiveId" clId="{EF970CFE-481F-4371-B207-236C88A8865E}" dt="2020-08-19T17:37:46.640" v="6447" actId="26606"/>
          <ac:spMkLst>
            <pc:docMk/>
            <pc:sldMk cId="3076935914" sldId="277"/>
            <ac:spMk id="43" creationId="{82095FCE-EF05-4443-B97A-85DEE3A5CA17}"/>
          </ac:spMkLst>
        </pc:spChg>
        <pc:spChg chg="add del">
          <ac:chgData name="Emily Lenning" userId="13133f92852518bd" providerId="LiveId" clId="{EF970CFE-481F-4371-B207-236C88A8865E}" dt="2020-08-19T17:37:46.640" v="6447" actId="26606"/>
          <ac:spMkLst>
            <pc:docMk/>
            <pc:sldMk cId="3076935914" sldId="277"/>
            <ac:spMk id="44" creationId="{231BF440-39FA-4087-84CC-2EEC0BBDAF29}"/>
          </ac:spMkLst>
        </pc:spChg>
        <pc:spChg chg="add del">
          <ac:chgData name="Emily Lenning" userId="13133f92852518bd" providerId="LiveId" clId="{EF970CFE-481F-4371-B207-236C88A8865E}" dt="2020-08-19T17:37:46.640" v="6447" actId="26606"/>
          <ac:spMkLst>
            <pc:docMk/>
            <pc:sldMk cId="3076935914" sldId="277"/>
            <ac:spMk id="45" creationId="{F04E4CBA-303B-48BD-8451-C2701CB0EEBF}"/>
          </ac:spMkLst>
        </pc:spChg>
        <pc:spChg chg="add del">
          <ac:chgData name="Emily Lenning" userId="13133f92852518bd" providerId="LiveId" clId="{EF970CFE-481F-4371-B207-236C88A8865E}" dt="2020-08-19T17:37:46.640" v="6447" actId="26606"/>
          <ac:spMkLst>
            <pc:docMk/>
            <pc:sldMk cId="3076935914" sldId="277"/>
            <ac:spMk id="46" creationId="{F6CA58B3-AFCC-4A40-9882-50D5080879B0}"/>
          </ac:spMkLst>
        </pc:spChg>
        <pc:spChg chg="add del">
          <ac:chgData name="Emily Lenning" userId="13133f92852518bd" providerId="LiveId" clId="{EF970CFE-481F-4371-B207-236C88A8865E}" dt="2020-08-19T17:37:46.640" v="6447" actId="26606"/>
          <ac:spMkLst>
            <pc:docMk/>
            <pc:sldMk cId="3076935914" sldId="277"/>
            <ac:spMk id="47" creationId="{75C56826-D4E5-42ED-8529-079651CB3005}"/>
          </ac:spMkLst>
        </pc:spChg>
        <pc:spChg chg="add del">
          <ac:chgData name="Emily Lenning" userId="13133f92852518bd" providerId="LiveId" clId="{EF970CFE-481F-4371-B207-236C88A8865E}" dt="2020-08-19T17:37:54.643" v="6449" actId="26606"/>
          <ac:spMkLst>
            <pc:docMk/>
            <pc:sldMk cId="3076935914" sldId="277"/>
            <ac:spMk id="49" creationId="{632DF175-2DD8-4694-B4BB-045DCFCE730A}"/>
          </ac:spMkLst>
        </pc:spChg>
        <pc:spChg chg="add del">
          <ac:chgData name="Emily Lenning" userId="13133f92852518bd" providerId="LiveId" clId="{EF970CFE-481F-4371-B207-236C88A8865E}" dt="2020-08-19T17:37:54.643" v="6449" actId="26606"/>
          <ac:spMkLst>
            <pc:docMk/>
            <pc:sldMk cId="3076935914" sldId="277"/>
            <ac:spMk id="50" creationId="{9080D120-BD54-46E1-BA37-82F5E8089E90}"/>
          </ac:spMkLst>
        </pc:spChg>
        <pc:spChg chg="add del">
          <ac:chgData name="Emily Lenning" userId="13133f92852518bd" providerId="LiveId" clId="{EF970CFE-481F-4371-B207-236C88A8865E}" dt="2020-08-19T17:37:54.643" v="6449" actId="26606"/>
          <ac:spMkLst>
            <pc:docMk/>
            <pc:sldMk cId="3076935914" sldId="277"/>
            <ac:spMk id="51" creationId="{81D83946-74FA-498A-AC80-9926F041B5C5}"/>
          </ac:spMkLst>
        </pc:spChg>
        <pc:spChg chg="add del">
          <ac:chgData name="Emily Lenning" userId="13133f92852518bd" providerId="LiveId" clId="{EF970CFE-481F-4371-B207-236C88A8865E}" dt="2020-08-19T17:37:54.643" v="6449" actId="26606"/>
          <ac:spMkLst>
            <pc:docMk/>
            <pc:sldMk cId="3076935914" sldId="277"/>
            <ac:spMk id="52" creationId="{5060D983-8B52-443A-8183-2A1DE05618B5}"/>
          </ac:spMkLst>
        </pc:spChg>
        <pc:spChg chg="add del">
          <ac:chgData name="Emily Lenning" userId="13133f92852518bd" providerId="LiveId" clId="{EF970CFE-481F-4371-B207-236C88A8865E}" dt="2020-08-19T17:38:02.463" v="6451" actId="26606"/>
          <ac:spMkLst>
            <pc:docMk/>
            <pc:sldMk cId="3076935914" sldId="277"/>
            <ac:spMk id="54" creationId="{21516CB1-E8C8-4751-B6A6-46B2D1E72A61}"/>
          </ac:spMkLst>
        </pc:spChg>
        <pc:spChg chg="add del">
          <ac:chgData name="Emily Lenning" userId="13133f92852518bd" providerId="LiveId" clId="{EF970CFE-481F-4371-B207-236C88A8865E}" dt="2020-08-19T17:38:02.463" v="6451" actId="26606"/>
          <ac:spMkLst>
            <pc:docMk/>
            <pc:sldMk cId="3076935914" sldId="277"/>
            <ac:spMk id="55" creationId="{90C0C0D1-E79A-41FF-8322-256F6DD1499B}"/>
          </ac:spMkLst>
        </pc:spChg>
        <pc:spChg chg="add del">
          <ac:chgData name="Emily Lenning" userId="13133f92852518bd" providerId="LiveId" clId="{EF970CFE-481F-4371-B207-236C88A8865E}" dt="2020-08-19T17:38:02.463" v="6451" actId="26606"/>
          <ac:spMkLst>
            <pc:docMk/>
            <pc:sldMk cId="3076935914" sldId="277"/>
            <ac:spMk id="56" creationId="{395FA420-5595-49D1-9D5F-79EC43B55574}"/>
          </ac:spMkLst>
        </pc:spChg>
        <pc:spChg chg="add">
          <ac:chgData name="Emily Lenning" userId="13133f92852518bd" providerId="LiveId" clId="{EF970CFE-481F-4371-B207-236C88A8865E}" dt="2020-08-19T17:38:02.478" v="6452" actId="26606"/>
          <ac:spMkLst>
            <pc:docMk/>
            <pc:sldMk cId="3076935914" sldId="277"/>
            <ac:spMk id="58" creationId="{8F7AFB9A-7364-478C-B48B-8523CDD9AE8D}"/>
          </ac:spMkLst>
        </pc:spChg>
        <pc:spChg chg="add">
          <ac:chgData name="Emily Lenning" userId="13133f92852518bd" providerId="LiveId" clId="{EF970CFE-481F-4371-B207-236C88A8865E}" dt="2020-08-19T17:38:02.478" v="6452" actId="26606"/>
          <ac:spMkLst>
            <pc:docMk/>
            <pc:sldMk cId="3076935914" sldId="277"/>
            <ac:spMk id="59" creationId="{36678033-86B6-40E6-BE90-78D8ED4E3A31}"/>
          </ac:spMkLst>
        </pc:spChg>
        <pc:spChg chg="add">
          <ac:chgData name="Emily Lenning" userId="13133f92852518bd" providerId="LiveId" clId="{EF970CFE-481F-4371-B207-236C88A8865E}" dt="2020-08-19T17:38:02.478" v="6452" actId="26606"/>
          <ac:spMkLst>
            <pc:docMk/>
            <pc:sldMk cId="3076935914" sldId="277"/>
            <ac:spMk id="60" creationId="{D2542E1A-076E-4A34-BB67-2BF961754E0C}"/>
          </ac:spMkLst>
        </pc:spChg>
        <pc:spChg chg="add">
          <ac:chgData name="Emily Lenning" userId="13133f92852518bd" providerId="LiveId" clId="{EF970CFE-481F-4371-B207-236C88A8865E}" dt="2020-08-19T17:38:02.478" v="6452" actId="26606"/>
          <ac:spMkLst>
            <pc:docMk/>
            <pc:sldMk cId="3076935914" sldId="277"/>
            <ac:spMk id="61" creationId="{75C56826-D4E5-42ED-8529-079651CB3005}"/>
          </ac:spMkLst>
        </pc:spChg>
        <pc:spChg chg="add">
          <ac:chgData name="Emily Lenning" userId="13133f92852518bd" providerId="LiveId" clId="{EF970CFE-481F-4371-B207-236C88A8865E}" dt="2020-08-19T17:38:02.478" v="6452" actId="26606"/>
          <ac:spMkLst>
            <pc:docMk/>
            <pc:sldMk cId="3076935914" sldId="277"/>
            <ac:spMk id="62" creationId="{82095FCE-EF05-4443-B97A-85DEE3A5CA17}"/>
          </ac:spMkLst>
        </pc:spChg>
        <pc:picChg chg="add mod ord">
          <ac:chgData name="Emily Lenning" userId="13133f92852518bd" providerId="LiveId" clId="{EF970CFE-481F-4371-B207-236C88A8865E}" dt="2020-08-19T17:38:29.761" v="6457" actId="1076"/>
          <ac:picMkLst>
            <pc:docMk/>
            <pc:sldMk cId="3076935914" sldId="277"/>
            <ac:picMk id="4" creationId="{3EBC2663-3F8B-4135-B004-DD65B6D63045}"/>
          </ac:picMkLst>
        </pc:picChg>
        <pc:picChg chg="add del mod">
          <ac:chgData name="Emily Lenning" userId="13133f92852518bd" providerId="LiveId" clId="{EF970CFE-481F-4371-B207-236C88A8865E}" dt="2020-08-19T15:14:56.864" v="2789" actId="21"/>
          <ac:picMkLst>
            <pc:docMk/>
            <pc:sldMk cId="3076935914" sldId="277"/>
            <ac:picMk id="4" creationId="{62C5D2AC-692D-4FB1-B365-04C3DD8D6DBD}"/>
          </ac:picMkLst>
        </pc:picChg>
        <pc:picChg chg="add mod ord">
          <ac:chgData name="Emily Lenning" userId="13133f92852518bd" providerId="LiveId" clId="{EF970CFE-481F-4371-B207-236C88A8865E}" dt="2020-08-19T17:38:35.397" v="6459" actId="1076"/>
          <ac:picMkLst>
            <pc:docMk/>
            <pc:sldMk cId="3076935914" sldId="277"/>
            <ac:picMk id="5" creationId="{C69C27B4-960E-4E9E-84D0-052E5474FCC2}"/>
          </ac:picMkLst>
        </pc:picChg>
      </pc:sldChg>
      <pc:sldChg chg="modSp new mod">
        <pc:chgData name="Emily Lenning" userId="13133f92852518bd" providerId="LiveId" clId="{EF970CFE-481F-4371-B207-236C88A8865E}" dt="2020-08-19T17:22:49.962" v="5731" actId="20577"/>
        <pc:sldMkLst>
          <pc:docMk/>
          <pc:sldMk cId="3850608217" sldId="278"/>
        </pc:sldMkLst>
        <pc:spChg chg="mod">
          <ac:chgData name="Emily Lenning" userId="13133f92852518bd" providerId="LiveId" clId="{EF970CFE-481F-4371-B207-236C88A8865E}" dt="2020-08-19T15:16:20.321" v="2821" actId="20577"/>
          <ac:spMkLst>
            <pc:docMk/>
            <pc:sldMk cId="3850608217" sldId="278"/>
            <ac:spMk id="2" creationId="{D310D9BB-66E9-4E63-A5C9-DC8DD7C6A258}"/>
          </ac:spMkLst>
        </pc:spChg>
        <pc:spChg chg="mod">
          <ac:chgData name="Emily Lenning" userId="13133f92852518bd" providerId="LiveId" clId="{EF970CFE-481F-4371-B207-236C88A8865E}" dt="2020-08-19T17:22:49.962" v="5731" actId="20577"/>
          <ac:spMkLst>
            <pc:docMk/>
            <pc:sldMk cId="3850608217" sldId="278"/>
            <ac:spMk id="3" creationId="{FF47D152-9251-4EA3-A201-463F1E56DE2F}"/>
          </ac:spMkLst>
        </pc:spChg>
      </pc:sldChg>
      <pc:sldChg chg="modSp new add del mod ord">
        <pc:chgData name="Emily Lenning" userId="13133f92852518bd" providerId="LiveId" clId="{EF970CFE-481F-4371-B207-236C88A8865E}" dt="2020-08-19T15:31:04.910" v="3076"/>
        <pc:sldMkLst>
          <pc:docMk/>
          <pc:sldMk cId="1665160304" sldId="279"/>
        </pc:sldMkLst>
        <pc:spChg chg="mod">
          <ac:chgData name="Emily Lenning" userId="13133f92852518bd" providerId="LiveId" clId="{EF970CFE-481F-4371-B207-236C88A8865E}" dt="2020-08-19T15:16:44.903" v="2851" actId="20577"/>
          <ac:spMkLst>
            <pc:docMk/>
            <pc:sldMk cId="1665160304" sldId="279"/>
            <ac:spMk id="2" creationId="{B6807890-7259-4D4E-9CBD-05173BD609BC}"/>
          </ac:spMkLst>
        </pc:spChg>
        <pc:spChg chg="mod">
          <ac:chgData name="Emily Lenning" userId="13133f92852518bd" providerId="LiveId" clId="{EF970CFE-481F-4371-B207-236C88A8865E}" dt="2020-08-19T15:18:57.681" v="2869" actId="20577"/>
          <ac:spMkLst>
            <pc:docMk/>
            <pc:sldMk cId="1665160304" sldId="279"/>
            <ac:spMk id="3" creationId="{364B2965-4689-4295-8135-80F4D35CFEC5}"/>
          </ac:spMkLst>
        </pc:spChg>
      </pc:sldChg>
      <pc:sldChg chg="addSp delSp modSp new mod ord setBg modNotesTx">
        <pc:chgData name="Emily Lenning" userId="13133f92852518bd" providerId="LiveId" clId="{EF970CFE-481F-4371-B207-236C88A8865E}" dt="2020-08-19T15:31:14.360" v="3090" actId="20577"/>
        <pc:sldMkLst>
          <pc:docMk/>
          <pc:sldMk cId="713538813" sldId="280"/>
        </pc:sldMkLst>
        <pc:spChg chg="mod">
          <ac:chgData name="Emily Lenning" userId="13133f92852518bd" providerId="LiveId" clId="{EF970CFE-481F-4371-B207-236C88A8865E}" dt="2020-08-19T15:31:14.360" v="3090" actId="20577"/>
          <ac:spMkLst>
            <pc:docMk/>
            <pc:sldMk cId="713538813" sldId="280"/>
            <ac:spMk id="2" creationId="{23D29A0F-90D8-41B2-85D9-5E78B7E48EF3}"/>
          </ac:spMkLst>
        </pc:spChg>
        <pc:spChg chg="mod ord">
          <ac:chgData name="Emily Lenning" userId="13133f92852518bd" providerId="LiveId" clId="{EF970CFE-481F-4371-B207-236C88A8865E}" dt="2020-08-19T15:26:59.056" v="3025" actId="26606"/>
          <ac:spMkLst>
            <pc:docMk/>
            <pc:sldMk cId="713538813" sldId="280"/>
            <ac:spMk id="3" creationId="{BD84D050-4AF3-4A94-8E27-606797B877F9}"/>
          </ac:spMkLst>
        </pc:spChg>
        <pc:spChg chg="add del">
          <ac:chgData name="Emily Lenning" userId="13133f92852518bd" providerId="LiveId" clId="{EF970CFE-481F-4371-B207-236C88A8865E}" dt="2020-08-19T15:24:06.092" v="2931" actId="26606"/>
          <ac:spMkLst>
            <pc:docMk/>
            <pc:sldMk cId="713538813" sldId="280"/>
            <ac:spMk id="9" creationId="{8380AD67-C5CA-4918-B4BB-C359BB03EEDD}"/>
          </ac:spMkLst>
        </pc:spChg>
        <pc:spChg chg="add del">
          <ac:chgData name="Emily Lenning" userId="13133f92852518bd" providerId="LiveId" clId="{EF970CFE-481F-4371-B207-236C88A8865E}" dt="2020-08-19T15:24:06.092" v="2931" actId="26606"/>
          <ac:spMkLst>
            <pc:docMk/>
            <pc:sldMk cId="713538813" sldId="280"/>
            <ac:spMk id="11" creationId="{EABAD4DA-87BA-4F70-9EF0-45C6BCF17823}"/>
          </ac:spMkLst>
        </pc:spChg>
        <pc:spChg chg="add del">
          <ac:chgData name="Emily Lenning" userId="13133f92852518bd" providerId="LiveId" clId="{EF970CFE-481F-4371-B207-236C88A8865E}" dt="2020-08-19T15:24:06.092" v="2931" actId="26606"/>
          <ac:spMkLst>
            <pc:docMk/>
            <pc:sldMk cId="713538813" sldId="280"/>
            <ac:spMk id="13" creationId="{915128D9-2797-47FA-B6FE-EC24E6B8437A}"/>
          </ac:spMkLst>
        </pc:spChg>
        <pc:spChg chg="add del">
          <ac:chgData name="Emily Lenning" userId="13133f92852518bd" providerId="LiveId" clId="{EF970CFE-481F-4371-B207-236C88A8865E}" dt="2020-08-19T15:24:08.643" v="2933" actId="26606"/>
          <ac:spMkLst>
            <pc:docMk/>
            <pc:sldMk cId="713538813" sldId="280"/>
            <ac:spMk id="15" creationId="{F94AA2BD-2E3F-4B1D-8127-5744B8115311}"/>
          </ac:spMkLst>
        </pc:spChg>
        <pc:spChg chg="add del">
          <ac:chgData name="Emily Lenning" userId="13133f92852518bd" providerId="LiveId" clId="{EF970CFE-481F-4371-B207-236C88A8865E}" dt="2020-08-19T15:24:08.643" v="2933" actId="26606"/>
          <ac:spMkLst>
            <pc:docMk/>
            <pc:sldMk cId="713538813" sldId="280"/>
            <ac:spMk id="16" creationId="{4BD02261-2DC8-4AA8-9E16-7751AE892445}"/>
          </ac:spMkLst>
        </pc:spChg>
        <pc:spChg chg="add del">
          <ac:chgData name="Emily Lenning" userId="13133f92852518bd" providerId="LiveId" clId="{EF970CFE-481F-4371-B207-236C88A8865E}" dt="2020-08-19T15:24:08.643" v="2933" actId="26606"/>
          <ac:spMkLst>
            <pc:docMk/>
            <pc:sldMk cId="713538813" sldId="280"/>
            <ac:spMk id="17" creationId="{3D752CF2-2291-40B5-B462-C17B174C10BC}"/>
          </ac:spMkLst>
        </pc:spChg>
        <pc:spChg chg="add del">
          <ac:chgData name="Emily Lenning" userId="13133f92852518bd" providerId="LiveId" clId="{EF970CFE-481F-4371-B207-236C88A8865E}" dt="2020-08-19T15:24:11.735" v="2935" actId="26606"/>
          <ac:spMkLst>
            <pc:docMk/>
            <pc:sldMk cId="713538813" sldId="280"/>
            <ac:spMk id="19" creationId="{8108D317-7CBD-4897-BD1F-959436D2A3BE}"/>
          </ac:spMkLst>
        </pc:spChg>
        <pc:spChg chg="add del">
          <ac:chgData name="Emily Lenning" userId="13133f92852518bd" providerId="LiveId" clId="{EF970CFE-481F-4371-B207-236C88A8865E}" dt="2020-08-19T15:24:11.735" v="2935" actId="26606"/>
          <ac:spMkLst>
            <pc:docMk/>
            <pc:sldMk cId="713538813" sldId="280"/>
            <ac:spMk id="20" creationId="{D6297641-8B9F-4767-9606-8A11313227BF}"/>
          </ac:spMkLst>
        </pc:spChg>
        <pc:spChg chg="add del">
          <ac:chgData name="Emily Lenning" userId="13133f92852518bd" providerId="LiveId" clId="{EF970CFE-481F-4371-B207-236C88A8865E}" dt="2020-08-19T15:24:11.735" v="2935" actId="26606"/>
          <ac:spMkLst>
            <pc:docMk/>
            <pc:sldMk cId="713538813" sldId="280"/>
            <ac:spMk id="21" creationId="{D8F3CA65-EA00-46B4-9616-39E6853F7BED}"/>
          </ac:spMkLst>
        </pc:spChg>
        <pc:spChg chg="add del">
          <ac:chgData name="Emily Lenning" userId="13133f92852518bd" providerId="LiveId" clId="{EF970CFE-481F-4371-B207-236C88A8865E}" dt="2020-08-19T15:26:59.056" v="3025" actId="26606"/>
          <ac:spMkLst>
            <pc:docMk/>
            <pc:sldMk cId="713538813" sldId="280"/>
            <ac:spMk id="23" creationId="{5DF40726-9B19-4165-9C26-757D16E19E23}"/>
          </ac:spMkLst>
        </pc:spChg>
        <pc:spChg chg="add del">
          <ac:chgData name="Emily Lenning" userId="13133f92852518bd" providerId="LiveId" clId="{EF970CFE-481F-4371-B207-236C88A8865E}" dt="2020-08-19T15:26:59.056" v="3025" actId="26606"/>
          <ac:spMkLst>
            <pc:docMk/>
            <pc:sldMk cId="713538813" sldId="280"/>
            <ac:spMk id="24" creationId="{2089CB41-F399-4AEB-980C-5BFB1049CBED}"/>
          </ac:spMkLst>
        </pc:spChg>
        <pc:spChg chg="add del">
          <ac:chgData name="Emily Lenning" userId="13133f92852518bd" providerId="LiveId" clId="{EF970CFE-481F-4371-B207-236C88A8865E}" dt="2020-08-19T15:26:59.056" v="3025" actId="26606"/>
          <ac:spMkLst>
            <pc:docMk/>
            <pc:sldMk cId="713538813" sldId="280"/>
            <ac:spMk id="25" creationId="{1BFC967B-3DD6-463D-9DB9-6E4419AE0DAA}"/>
          </ac:spMkLst>
        </pc:spChg>
        <pc:spChg chg="add del">
          <ac:chgData name="Emily Lenning" userId="13133f92852518bd" providerId="LiveId" clId="{EF970CFE-481F-4371-B207-236C88A8865E}" dt="2020-08-19T15:26:59.056" v="3025" actId="26606"/>
          <ac:spMkLst>
            <pc:docMk/>
            <pc:sldMk cId="713538813" sldId="280"/>
            <ac:spMk id="30" creationId="{79477870-C64A-4E35-8F2F-05B7114F3C74}"/>
          </ac:spMkLst>
        </pc:spChg>
        <pc:spChg chg="add del">
          <ac:chgData name="Emily Lenning" userId="13133f92852518bd" providerId="LiveId" clId="{EF970CFE-481F-4371-B207-236C88A8865E}" dt="2020-08-19T15:26:59.056" v="3025" actId="26606"/>
          <ac:spMkLst>
            <pc:docMk/>
            <pc:sldMk cId="713538813" sldId="280"/>
            <ac:spMk id="32" creationId="{8AEA628B-C8FF-4D0B-B111-F101F580B15D}"/>
          </ac:spMkLst>
        </pc:spChg>
        <pc:spChg chg="add del">
          <ac:chgData name="Emily Lenning" userId="13133f92852518bd" providerId="LiveId" clId="{EF970CFE-481F-4371-B207-236C88A8865E}" dt="2020-08-19T15:26:59.056" v="3025" actId="26606"/>
          <ac:spMkLst>
            <pc:docMk/>
            <pc:sldMk cId="713538813" sldId="280"/>
            <ac:spMk id="34" creationId="{42663BD0-064C-40FC-A331-F49FCA9536AA}"/>
          </ac:spMkLst>
        </pc:spChg>
        <pc:picChg chg="add mod">
          <ac:chgData name="Emily Lenning" userId="13133f92852518bd" providerId="LiveId" clId="{EF970CFE-481F-4371-B207-236C88A8865E}" dt="2020-08-19T15:26:59.056" v="3025" actId="26606"/>
          <ac:picMkLst>
            <pc:docMk/>
            <pc:sldMk cId="713538813" sldId="280"/>
            <ac:picMk id="4" creationId="{5F38E2D0-E47F-4A51-B3D7-B9ADBD1984C3}"/>
          </ac:picMkLst>
        </pc:picChg>
      </pc:sldChg>
      <pc:sldChg chg="addSp delSp modSp new mod setBg modClrScheme setClrOvrMap chgLayout modNotesTx">
        <pc:chgData name="Emily Lenning" userId="13133f92852518bd" providerId="LiveId" clId="{EF970CFE-481F-4371-B207-236C88A8865E}" dt="2020-08-19T16:44:18.708" v="4295" actId="20577"/>
        <pc:sldMkLst>
          <pc:docMk/>
          <pc:sldMk cId="4046196729" sldId="281"/>
        </pc:sldMkLst>
        <pc:spChg chg="del mod ord">
          <ac:chgData name="Emily Lenning" userId="13133f92852518bd" providerId="LiveId" clId="{EF970CFE-481F-4371-B207-236C88A8865E}" dt="2020-08-19T15:35:26.102" v="3138" actId="700"/>
          <ac:spMkLst>
            <pc:docMk/>
            <pc:sldMk cId="4046196729" sldId="281"/>
            <ac:spMk id="2" creationId="{8CF982EF-F51F-4DE2-A842-F1187E779DEF}"/>
          </ac:spMkLst>
        </pc:spChg>
        <pc:spChg chg="del mod ord">
          <ac:chgData name="Emily Lenning" userId="13133f92852518bd" providerId="LiveId" clId="{EF970CFE-481F-4371-B207-236C88A8865E}" dt="2020-08-19T15:35:26.102" v="3138" actId="700"/>
          <ac:spMkLst>
            <pc:docMk/>
            <pc:sldMk cId="4046196729" sldId="281"/>
            <ac:spMk id="3" creationId="{879D2711-3CAD-43B3-A365-F00DAC8F0E99}"/>
          </ac:spMkLst>
        </pc:spChg>
        <pc:spChg chg="add mod ord">
          <ac:chgData name="Emily Lenning" userId="13133f92852518bd" providerId="LiveId" clId="{EF970CFE-481F-4371-B207-236C88A8865E}" dt="2020-08-19T15:36:14.199" v="3159" actId="26606"/>
          <ac:spMkLst>
            <pc:docMk/>
            <pc:sldMk cId="4046196729" sldId="281"/>
            <ac:spMk id="4" creationId="{1F32FB7E-EF25-4596-A9A0-B6D3B69EBAC0}"/>
          </ac:spMkLst>
        </pc:spChg>
        <pc:spChg chg="add mod ord">
          <ac:chgData name="Emily Lenning" userId="13133f92852518bd" providerId="LiveId" clId="{EF970CFE-481F-4371-B207-236C88A8865E}" dt="2020-08-19T15:36:14.199" v="3159" actId="26606"/>
          <ac:spMkLst>
            <pc:docMk/>
            <pc:sldMk cId="4046196729" sldId="281"/>
            <ac:spMk id="5" creationId="{0FFD55D3-8FC4-4B6F-AE7C-A0A62FE229CB}"/>
          </ac:spMkLst>
        </pc:spChg>
        <pc:spChg chg="add del">
          <ac:chgData name="Emily Lenning" userId="13133f92852518bd" providerId="LiveId" clId="{EF970CFE-481F-4371-B207-236C88A8865E}" dt="2020-08-19T15:36:07.978" v="3154" actId="26606"/>
          <ac:spMkLst>
            <pc:docMk/>
            <pc:sldMk cId="4046196729" sldId="281"/>
            <ac:spMk id="11" creationId="{8D06CE56-3881-4ADA-8CEF-D18B02C242A3}"/>
          </ac:spMkLst>
        </pc:spChg>
        <pc:spChg chg="add del">
          <ac:chgData name="Emily Lenning" userId="13133f92852518bd" providerId="LiveId" clId="{EF970CFE-481F-4371-B207-236C88A8865E}" dt="2020-08-19T15:36:07.978" v="3154" actId="26606"/>
          <ac:spMkLst>
            <pc:docMk/>
            <pc:sldMk cId="4046196729" sldId="281"/>
            <ac:spMk id="13" creationId="{79F3C543-62EC-4433-9C93-A2CD8764E9B4}"/>
          </ac:spMkLst>
        </pc:spChg>
        <pc:spChg chg="add del">
          <ac:chgData name="Emily Lenning" userId="13133f92852518bd" providerId="LiveId" clId="{EF970CFE-481F-4371-B207-236C88A8865E}" dt="2020-08-19T15:36:07.978" v="3154" actId="26606"/>
          <ac:spMkLst>
            <pc:docMk/>
            <pc:sldMk cId="4046196729" sldId="281"/>
            <ac:spMk id="15" creationId="{55666830-9A19-4E01-8505-D6C7F9AC5665}"/>
          </ac:spMkLst>
        </pc:spChg>
        <pc:spChg chg="add del">
          <ac:chgData name="Emily Lenning" userId="13133f92852518bd" providerId="LiveId" clId="{EF970CFE-481F-4371-B207-236C88A8865E}" dt="2020-08-19T15:36:07.978" v="3154" actId="26606"/>
          <ac:spMkLst>
            <pc:docMk/>
            <pc:sldMk cId="4046196729" sldId="281"/>
            <ac:spMk id="17" creationId="{AE9FC877-7FB6-4D22-9988-35420644E202}"/>
          </ac:spMkLst>
        </pc:spChg>
        <pc:spChg chg="add del">
          <ac:chgData name="Emily Lenning" userId="13133f92852518bd" providerId="LiveId" clId="{EF970CFE-481F-4371-B207-236C88A8865E}" dt="2020-08-19T15:36:07.978" v="3154" actId="26606"/>
          <ac:spMkLst>
            <pc:docMk/>
            <pc:sldMk cId="4046196729" sldId="281"/>
            <ac:spMk id="19" creationId="{E41809D1-F12E-46BB-B804-5F209D325E8B}"/>
          </ac:spMkLst>
        </pc:spChg>
        <pc:spChg chg="add del">
          <ac:chgData name="Emily Lenning" userId="13133f92852518bd" providerId="LiveId" clId="{EF970CFE-481F-4371-B207-236C88A8865E}" dt="2020-08-19T15:36:07.978" v="3154" actId="26606"/>
          <ac:spMkLst>
            <pc:docMk/>
            <pc:sldMk cId="4046196729" sldId="281"/>
            <ac:spMk id="21" creationId="{AF2F604E-43BE-4DC3-B983-E071523364F8}"/>
          </ac:spMkLst>
        </pc:spChg>
        <pc:spChg chg="add del">
          <ac:chgData name="Emily Lenning" userId="13133f92852518bd" providerId="LiveId" clId="{EF970CFE-481F-4371-B207-236C88A8865E}" dt="2020-08-19T15:36:07.978" v="3154" actId="26606"/>
          <ac:spMkLst>
            <pc:docMk/>
            <pc:sldMk cId="4046196729" sldId="281"/>
            <ac:spMk id="23" creationId="{08C9B587-E65E-4B52-B37C-ABEBB6E87928}"/>
          </ac:spMkLst>
        </pc:spChg>
        <pc:spChg chg="add del">
          <ac:chgData name="Emily Lenning" userId="13133f92852518bd" providerId="LiveId" clId="{EF970CFE-481F-4371-B207-236C88A8865E}" dt="2020-08-19T15:36:12.587" v="3156" actId="26606"/>
          <ac:spMkLst>
            <pc:docMk/>
            <pc:sldMk cId="4046196729" sldId="281"/>
            <ac:spMk id="25" creationId="{8D06CE56-3881-4ADA-8CEF-D18B02C242A3}"/>
          </ac:spMkLst>
        </pc:spChg>
        <pc:spChg chg="add del">
          <ac:chgData name="Emily Lenning" userId="13133f92852518bd" providerId="LiveId" clId="{EF970CFE-481F-4371-B207-236C88A8865E}" dt="2020-08-19T15:36:12.587" v="3156" actId="26606"/>
          <ac:spMkLst>
            <pc:docMk/>
            <pc:sldMk cId="4046196729" sldId="281"/>
            <ac:spMk id="26" creationId="{79F3C543-62EC-4433-9C93-A2CD8764E9B4}"/>
          </ac:spMkLst>
        </pc:spChg>
        <pc:spChg chg="add del">
          <ac:chgData name="Emily Lenning" userId="13133f92852518bd" providerId="LiveId" clId="{EF970CFE-481F-4371-B207-236C88A8865E}" dt="2020-08-19T15:36:12.587" v="3156" actId="26606"/>
          <ac:spMkLst>
            <pc:docMk/>
            <pc:sldMk cId="4046196729" sldId="281"/>
            <ac:spMk id="27" creationId="{5A59F003-E00A-43F9-91DC-CC54E3B87466}"/>
          </ac:spMkLst>
        </pc:spChg>
        <pc:spChg chg="add del">
          <ac:chgData name="Emily Lenning" userId="13133f92852518bd" providerId="LiveId" clId="{EF970CFE-481F-4371-B207-236C88A8865E}" dt="2020-08-19T15:36:12.587" v="3156" actId="26606"/>
          <ac:spMkLst>
            <pc:docMk/>
            <pc:sldMk cId="4046196729" sldId="281"/>
            <ac:spMk id="28" creationId="{D74A4382-E3AD-430A-9A1F-DFA3E0E77A7D}"/>
          </ac:spMkLst>
        </pc:spChg>
        <pc:spChg chg="add del">
          <ac:chgData name="Emily Lenning" userId="13133f92852518bd" providerId="LiveId" clId="{EF970CFE-481F-4371-B207-236C88A8865E}" dt="2020-08-19T15:36:12.587" v="3156" actId="26606"/>
          <ac:spMkLst>
            <pc:docMk/>
            <pc:sldMk cId="4046196729" sldId="281"/>
            <ac:spMk id="29" creationId="{79F40191-0F44-4FD1-82CC-ACB507C14BE6}"/>
          </ac:spMkLst>
        </pc:spChg>
        <pc:spChg chg="add del">
          <ac:chgData name="Emily Lenning" userId="13133f92852518bd" providerId="LiveId" clId="{EF970CFE-481F-4371-B207-236C88A8865E}" dt="2020-08-19T15:36:14.185" v="3158" actId="26606"/>
          <ac:spMkLst>
            <pc:docMk/>
            <pc:sldMk cId="4046196729" sldId="281"/>
            <ac:spMk id="31" creationId="{8D06CE56-3881-4ADA-8CEF-D18B02C242A3}"/>
          </ac:spMkLst>
        </pc:spChg>
        <pc:spChg chg="add del">
          <ac:chgData name="Emily Lenning" userId="13133f92852518bd" providerId="LiveId" clId="{EF970CFE-481F-4371-B207-236C88A8865E}" dt="2020-08-19T15:36:14.185" v="3158" actId="26606"/>
          <ac:spMkLst>
            <pc:docMk/>
            <pc:sldMk cId="4046196729" sldId="281"/>
            <ac:spMk id="32" creationId="{79F3C543-62EC-4433-9C93-A2CD8764E9B4}"/>
          </ac:spMkLst>
        </pc:spChg>
        <pc:spChg chg="add del">
          <ac:chgData name="Emily Lenning" userId="13133f92852518bd" providerId="LiveId" clId="{EF970CFE-481F-4371-B207-236C88A8865E}" dt="2020-08-19T15:36:14.185" v="3158" actId="26606"/>
          <ac:spMkLst>
            <pc:docMk/>
            <pc:sldMk cId="4046196729" sldId="281"/>
            <ac:spMk id="33" creationId="{55666830-9A19-4E01-8505-D6C7F9AC5665}"/>
          </ac:spMkLst>
        </pc:spChg>
        <pc:spChg chg="add del">
          <ac:chgData name="Emily Lenning" userId="13133f92852518bd" providerId="LiveId" clId="{EF970CFE-481F-4371-B207-236C88A8865E}" dt="2020-08-19T15:36:14.185" v="3158" actId="26606"/>
          <ac:spMkLst>
            <pc:docMk/>
            <pc:sldMk cId="4046196729" sldId="281"/>
            <ac:spMk id="34" creationId="{AE9FC877-7FB6-4D22-9988-35420644E202}"/>
          </ac:spMkLst>
        </pc:spChg>
        <pc:spChg chg="add del">
          <ac:chgData name="Emily Lenning" userId="13133f92852518bd" providerId="LiveId" clId="{EF970CFE-481F-4371-B207-236C88A8865E}" dt="2020-08-19T15:36:14.185" v="3158" actId="26606"/>
          <ac:spMkLst>
            <pc:docMk/>
            <pc:sldMk cId="4046196729" sldId="281"/>
            <ac:spMk id="35" creationId="{E41809D1-F12E-46BB-B804-5F209D325E8B}"/>
          </ac:spMkLst>
        </pc:spChg>
        <pc:spChg chg="add del">
          <ac:chgData name="Emily Lenning" userId="13133f92852518bd" providerId="LiveId" clId="{EF970CFE-481F-4371-B207-236C88A8865E}" dt="2020-08-19T15:36:14.185" v="3158" actId="26606"/>
          <ac:spMkLst>
            <pc:docMk/>
            <pc:sldMk cId="4046196729" sldId="281"/>
            <ac:spMk id="36" creationId="{AF2F604E-43BE-4DC3-B983-E071523364F8}"/>
          </ac:spMkLst>
        </pc:spChg>
        <pc:spChg chg="add del">
          <ac:chgData name="Emily Lenning" userId="13133f92852518bd" providerId="LiveId" clId="{EF970CFE-481F-4371-B207-236C88A8865E}" dt="2020-08-19T15:36:14.185" v="3158" actId="26606"/>
          <ac:spMkLst>
            <pc:docMk/>
            <pc:sldMk cId="4046196729" sldId="281"/>
            <ac:spMk id="37" creationId="{08C9B587-E65E-4B52-B37C-ABEBB6E87928}"/>
          </ac:spMkLst>
        </pc:spChg>
        <pc:spChg chg="add">
          <ac:chgData name="Emily Lenning" userId="13133f92852518bd" providerId="LiveId" clId="{EF970CFE-481F-4371-B207-236C88A8865E}" dt="2020-08-19T15:36:14.199" v="3159" actId="26606"/>
          <ac:spMkLst>
            <pc:docMk/>
            <pc:sldMk cId="4046196729" sldId="281"/>
            <ac:spMk id="39" creationId="{8D06CE56-3881-4ADA-8CEF-D18B02C242A3}"/>
          </ac:spMkLst>
        </pc:spChg>
        <pc:spChg chg="add">
          <ac:chgData name="Emily Lenning" userId="13133f92852518bd" providerId="LiveId" clId="{EF970CFE-481F-4371-B207-236C88A8865E}" dt="2020-08-19T15:36:14.199" v="3159" actId="26606"/>
          <ac:spMkLst>
            <pc:docMk/>
            <pc:sldMk cId="4046196729" sldId="281"/>
            <ac:spMk id="40" creationId="{79F3C543-62EC-4433-9C93-A2CD8764E9B4}"/>
          </ac:spMkLst>
        </pc:spChg>
        <pc:spChg chg="add">
          <ac:chgData name="Emily Lenning" userId="13133f92852518bd" providerId="LiveId" clId="{EF970CFE-481F-4371-B207-236C88A8865E}" dt="2020-08-19T15:36:14.199" v="3159" actId="26606"/>
          <ac:spMkLst>
            <pc:docMk/>
            <pc:sldMk cId="4046196729" sldId="281"/>
            <ac:spMk id="41" creationId="{6CCA5F87-1D1E-45CB-8D83-FC7EEFAD9935}"/>
          </ac:spMkLst>
        </pc:spChg>
        <pc:spChg chg="add">
          <ac:chgData name="Emily Lenning" userId="13133f92852518bd" providerId="LiveId" clId="{EF970CFE-481F-4371-B207-236C88A8865E}" dt="2020-08-19T15:36:14.199" v="3159" actId="26606"/>
          <ac:spMkLst>
            <pc:docMk/>
            <pc:sldMk cId="4046196729" sldId="281"/>
            <ac:spMk id="42" creationId="{7CCFC2C6-6238-4A2F-93DE-2ADF74AF635E}"/>
          </ac:spMkLst>
        </pc:spChg>
        <pc:spChg chg="add">
          <ac:chgData name="Emily Lenning" userId="13133f92852518bd" providerId="LiveId" clId="{EF970CFE-481F-4371-B207-236C88A8865E}" dt="2020-08-19T15:36:14.199" v="3159" actId="26606"/>
          <ac:spMkLst>
            <pc:docMk/>
            <pc:sldMk cId="4046196729" sldId="281"/>
            <ac:spMk id="43" creationId="{AF2F604E-43BE-4DC3-B983-E071523364F8}"/>
          </ac:spMkLst>
        </pc:spChg>
        <pc:spChg chg="add">
          <ac:chgData name="Emily Lenning" userId="13133f92852518bd" providerId="LiveId" clId="{EF970CFE-481F-4371-B207-236C88A8865E}" dt="2020-08-19T15:36:14.199" v="3159" actId="26606"/>
          <ac:spMkLst>
            <pc:docMk/>
            <pc:sldMk cId="4046196729" sldId="281"/>
            <ac:spMk id="44" creationId="{08C9B587-E65E-4B52-B37C-ABEBB6E87928}"/>
          </ac:spMkLst>
        </pc:spChg>
        <pc:picChg chg="add mod ord">
          <ac:chgData name="Emily Lenning" userId="13133f92852518bd" providerId="LiveId" clId="{EF970CFE-481F-4371-B207-236C88A8865E}" dt="2020-08-19T15:36:14.199" v="3159" actId="26606"/>
          <ac:picMkLst>
            <pc:docMk/>
            <pc:sldMk cId="4046196729" sldId="281"/>
            <ac:picMk id="6" creationId="{CC933A85-AA6A-4282-9432-B854469C374F}"/>
          </ac:picMkLst>
        </pc:picChg>
      </pc:sldChg>
      <pc:sldChg chg="addSp delSp modSp new mod setBg modClrScheme chgLayout modNotesTx">
        <pc:chgData name="Emily Lenning" userId="13133f92852518bd" providerId="LiveId" clId="{EF970CFE-481F-4371-B207-236C88A8865E}" dt="2020-08-19T17:24:33.640" v="5855" actId="20577"/>
        <pc:sldMkLst>
          <pc:docMk/>
          <pc:sldMk cId="548314321" sldId="282"/>
        </pc:sldMkLst>
        <pc:spChg chg="del mod ord">
          <ac:chgData name="Emily Lenning" userId="13133f92852518bd" providerId="LiveId" clId="{EF970CFE-481F-4371-B207-236C88A8865E}" dt="2020-08-19T15:37:30.827" v="3161" actId="700"/>
          <ac:spMkLst>
            <pc:docMk/>
            <pc:sldMk cId="548314321" sldId="282"/>
            <ac:spMk id="2" creationId="{F9596D5D-B25D-4C85-88D0-23B06F539448}"/>
          </ac:spMkLst>
        </pc:spChg>
        <pc:spChg chg="del mod ord">
          <ac:chgData name="Emily Lenning" userId="13133f92852518bd" providerId="LiveId" clId="{EF970CFE-481F-4371-B207-236C88A8865E}" dt="2020-08-19T15:37:30.827" v="3161" actId="700"/>
          <ac:spMkLst>
            <pc:docMk/>
            <pc:sldMk cId="548314321" sldId="282"/>
            <ac:spMk id="3" creationId="{B002174C-542B-45D3-9F3E-91DB6087130E}"/>
          </ac:spMkLst>
        </pc:spChg>
        <pc:spChg chg="add mod ord">
          <ac:chgData name="Emily Lenning" userId="13133f92852518bd" providerId="LiveId" clId="{EF970CFE-481F-4371-B207-236C88A8865E}" dt="2020-08-19T16:44:37.052" v="4296" actId="26606"/>
          <ac:spMkLst>
            <pc:docMk/>
            <pc:sldMk cId="548314321" sldId="282"/>
            <ac:spMk id="4" creationId="{811BE123-B93B-4217-9EE7-580F197C9C1A}"/>
          </ac:spMkLst>
        </pc:spChg>
        <pc:spChg chg="add mod ord">
          <ac:chgData name="Emily Lenning" userId="13133f92852518bd" providerId="LiveId" clId="{EF970CFE-481F-4371-B207-236C88A8865E}" dt="2020-08-19T16:44:58.920" v="4300" actId="27636"/>
          <ac:spMkLst>
            <pc:docMk/>
            <pc:sldMk cId="548314321" sldId="282"/>
            <ac:spMk id="5" creationId="{B1C13312-A04F-48AF-BC47-28D43A678576}"/>
          </ac:spMkLst>
        </pc:spChg>
        <pc:spChg chg="add del">
          <ac:chgData name="Emily Lenning" userId="13133f92852518bd" providerId="LiveId" clId="{EF970CFE-481F-4371-B207-236C88A8865E}" dt="2020-08-19T15:45:08.981" v="3267" actId="26606"/>
          <ac:spMkLst>
            <pc:docMk/>
            <pc:sldMk cId="548314321" sldId="282"/>
            <ac:spMk id="11" creationId="{90D01200-0224-43C5-AB38-FB4D16B73FB7}"/>
          </ac:spMkLst>
        </pc:spChg>
        <pc:spChg chg="add del">
          <ac:chgData name="Emily Lenning" userId="13133f92852518bd" providerId="LiveId" clId="{EF970CFE-481F-4371-B207-236C88A8865E}" dt="2020-08-19T15:45:08.981" v="3267" actId="26606"/>
          <ac:spMkLst>
            <pc:docMk/>
            <pc:sldMk cId="548314321" sldId="282"/>
            <ac:spMk id="13" creationId="{728A44A4-A002-4A88-9FC9-1D0566C97A47}"/>
          </ac:spMkLst>
        </pc:spChg>
        <pc:spChg chg="add del">
          <ac:chgData name="Emily Lenning" userId="13133f92852518bd" providerId="LiveId" clId="{EF970CFE-481F-4371-B207-236C88A8865E}" dt="2020-08-19T15:45:08.981" v="3267" actId="26606"/>
          <ac:spMkLst>
            <pc:docMk/>
            <pc:sldMk cId="548314321" sldId="282"/>
            <ac:spMk id="15" creationId="{3E7D5C7B-DD16-401B-85CE-4AAA2A4F5136}"/>
          </ac:spMkLst>
        </pc:spChg>
        <pc:spChg chg="add del">
          <ac:chgData name="Emily Lenning" userId="13133f92852518bd" providerId="LiveId" clId="{EF970CFE-481F-4371-B207-236C88A8865E}" dt="2020-08-19T15:45:14.708" v="3269" actId="26606"/>
          <ac:spMkLst>
            <pc:docMk/>
            <pc:sldMk cId="548314321" sldId="282"/>
            <ac:spMk id="17" creationId="{79477870-C64A-4E35-8F2F-05B7114F3C74}"/>
          </ac:spMkLst>
        </pc:spChg>
        <pc:spChg chg="add del">
          <ac:chgData name="Emily Lenning" userId="13133f92852518bd" providerId="LiveId" clId="{EF970CFE-481F-4371-B207-236C88A8865E}" dt="2020-08-19T15:45:14.708" v="3269" actId="26606"/>
          <ac:spMkLst>
            <pc:docMk/>
            <pc:sldMk cId="548314321" sldId="282"/>
            <ac:spMk id="18" creationId="{8AEA628B-C8FF-4D0B-B111-F101F580B15D}"/>
          </ac:spMkLst>
        </pc:spChg>
        <pc:spChg chg="add del">
          <ac:chgData name="Emily Lenning" userId="13133f92852518bd" providerId="LiveId" clId="{EF970CFE-481F-4371-B207-236C88A8865E}" dt="2020-08-19T15:45:14.708" v="3269" actId="26606"/>
          <ac:spMkLst>
            <pc:docMk/>
            <pc:sldMk cId="548314321" sldId="282"/>
            <ac:spMk id="19" creationId="{42663BD0-064C-40FC-A331-F49FCA9536AA}"/>
          </ac:spMkLst>
        </pc:spChg>
        <pc:spChg chg="add del">
          <ac:chgData name="Emily Lenning" userId="13133f92852518bd" providerId="LiveId" clId="{EF970CFE-481F-4371-B207-236C88A8865E}" dt="2020-08-19T16:44:37.052" v="4296" actId="26606"/>
          <ac:spMkLst>
            <pc:docMk/>
            <pc:sldMk cId="548314321" sldId="282"/>
            <ac:spMk id="21" creationId="{8108D317-7CBD-4897-BD1F-959436D2A3BE}"/>
          </ac:spMkLst>
        </pc:spChg>
        <pc:spChg chg="add del">
          <ac:chgData name="Emily Lenning" userId="13133f92852518bd" providerId="LiveId" clId="{EF970CFE-481F-4371-B207-236C88A8865E}" dt="2020-08-19T16:44:37.052" v="4296" actId="26606"/>
          <ac:spMkLst>
            <pc:docMk/>
            <pc:sldMk cId="548314321" sldId="282"/>
            <ac:spMk id="22" creationId="{D6297641-8B9F-4767-9606-8A11313227BF}"/>
          </ac:spMkLst>
        </pc:spChg>
        <pc:spChg chg="add del">
          <ac:chgData name="Emily Lenning" userId="13133f92852518bd" providerId="LiveId" clId="{EF970CFE-481F-4371-B207-236C88A8865E}" dt="2020-08-19T16:44:37.052" v="4296" actId="26606"/>
          <ac:spMkLst>
            <pc:docMk/>
            <pc:sldMk cId="548314321" sldId="282"/>
            <ac:spMk id="23" creationId="{D8F3CA65-EA00-46B4-9616-39E6853F7BED}"/>
          </ac:spMkLst>
        </pc:spChg>
        <pc:spChg chg="add">
          <ac:chgData name="Emily Lenning" userId="13133f92852518bd" providerId="LiveId" clId="{EF970CFE-481F-4371-B207-236C88A8865E}" dt="2020-08-19T16:44:37.052" v="4296" actId="26606"/>
          <ac:spMkLst>
            <pc:docMk/>
            <pc:sldMk cId="548314321" sldId="282"/>
            <ac:spMk id="28" creationId="{8380AD67-C5CA-4918-B4BB-C359BB03EEDD}"/>
          </ac:spMkLst>
        </pc:spChg>
        <pc:spChg chg="add">
          <ac:chgData name="Emily Lenning" userId="13133f92852518bd" providerId="LiveId" clId="{EF970CFE-481F-4371-B207-236C88A8865E}" dt="2020-08-19T16:44:37.052" v="4296" actId="26606"/>
          <ac:spMkLst>
            <pc:docMk/>
            <pc:sldMk cId="548314321" sldId="282"/>
            <ac:spMk id="30" creationId="{EABAD4DA-87BA-4F70-9EF0-45C6BCF17823}"/>
          </ac:spMkLst>
        </pc:spChg>
        <pc:spChg chg="add">
          <ac:chgData name="Emily Lenning" userId="13133f92852518bd" providerId="LiveId" clId="{EF970CFE-481F-4371-B207-236C88A8865E}" dt="2020-08-19T16:44:37.052" v="4296" actId="26606"/>
          <ac:spMkLst>
            <pc:docMk/>
            <pc:sldMk cId="548314321" sldId="282"/>
            <ac:spMk id="32" creationId="{915128D9-2797-47FA-B6FE-EC24E6B8437A}"/>
          </ac:spMkLst>
        </pc:spChg>
        <pc:picChg chg="add mod">
          <ac:chgData name="Emily Lenning" userId="13133f92852518bd" providerId="LiveId" clId="{EF970CFE-481F-4371-B207-236C88A8865E}" dt="2020-08-19T16:44:37.052" v="4296" actId="26606"/>
          <ac:picMkLst>
            <pc:docMk/>
            <pc:sldMk cId="548314321" sldId="282"/>
            <ac:picMk id="6" creationId="{9D1E0ACD-D294-4BDB-8112-3CE1CC37CD24}"/>
          </ac:picMkLst>
        </pc:picChg>
      </pc:sldChg>
      <pc:sldChg chg="modSp new mod">
        <pc:chgData name="Emily Lenning" userId="13133f92852518bd" providerId="LiveId" clId="{EF970CFE-481F-4371-B207-236C88A8865E}" dt="2020-08-19T15:50:31.299" v="3411" actId="33524"/>
        <pc:sldMkLst>
          <pc:docMk/>
          <pc:sldMk cId="268820970" sldId="283"/>
        </pc:sldMkLst>
        <pc:spChg chg="mod">
          <ac:chgData name="Emily Lenning" userId="13133f92852518bd" providerId="LiveId" clId="{EF970CFE-481F-4371-B207-236C88A8865E}" dt="2020-08-19T15:45:59.503" v="3309" actId="20577"/>
          <ac:spMkLst>
            <pc:docMk/>
            <pc:sldMk cId="268820970" sldId="283"/>
            <ac:spMk id="2" creationId="{18321AE0-6FE0-4CC1-9682-FDB83C079F09}"/>
          </ac:spMkLst>
        </pc:spChg>
        <pc:spChg chg="mod">
          <ac:chgData name="Emily Lenning" userId="13133f92852518bd" providerId="LiveId" clId="{EF970CFE-481F-4371-B207-236C88A8865E}" dt="2020-08-19T15:50:31.299" v="3411" actId="33524"/>
          <ac:spMkLst>
            <pc:docMk/>
            <pc:sldMk cId="268820970" sldId="283"/>
            <ac:spMk id="3" creationId="{4D95D50C-8ED5-41C0-86A5-0E9EB313CF62}"/>
          </ac:spMkLst>
        </pc:spChg>
      </pc:sldChg>
      <pc:sldChg chg="modSp new mod">
        <pc:chgData name="Emily Lenning" userId="13133f92852518bd" providerId="LiveId" clId="{EF970CFE-481F-4371-B207-236C88A8865E}" dt="2020-08-19T15:49:01.684" v="3401" actId="27636"/>
        <pc:sldMkLst>
          <pc:docMk/>
          <pc:sldMk cId="4267934333" sldId="284"/>
        </pc:sldMkLst>
        <pc:spChg chg="mod">
          <ac:chgData name="Emily Lenning" userId="13133f92852518bd" providerId="LiveId" clId="{EF970CFE-481F-4371-B207-236C88A8865E}" dt="2020-08-19T15:47:02.492" v="3340" actId="20577"/>
          <ac:spMkLst>
            <pc:docMk/>
            <pc:sldMk cId="4267934333" sldId="284"/>
            <ac:spMk id="2" creationId="{80BF070C-F3CE-4A2F-9BC0-E01D4ED1A02F}"/>
          </ac:spMkLst>
        </pc:spChg>
        <pc:spChg chg="mod">
          <ac:chgData name="Emily Lenning" userId="13133f92852518bd" providerId="LiveId" clId="{EF970CFE-481F-4371-B207-236C88A8865E}" dt="2020-08-19T15:49:01.684" v="3401" actId="27636"/>
          <ac:spMkLst>
            <pc:docMk/>
            <pc:sldMk cId="4267934333" sldId="284"/>
            <ac:spMk id="3" creationId="{F0409C7F-4875-494A-9726-9F6C2148B83D}"/>
          </ac:spMkLst>
        </pc:spChg>
      </pc:sldChg>
      <pc:sldChg chg="addSp delSp modSp new mod setBg modNotesTx">
        <pc:chgData name="Emily Lenning" userId="13133f92852518bd" providerId="LiveId" clId="{EF970CFE-481F-4371-B207-236C88A8865E}" dt="2020-08-19T17:13:49.390" v="5445" actId="20577"/>
        <pc:sldMkLst>
          <pc:docMk/>
          <pc:sldMk cId="434226704" sldId="285"/>
        </pc:sldMkLst>
        <pc:spChg chg="mod ord">
          <ac:chgData name="Emily Lenning" userId="13133f92852518bd" providerId="LiveId" clId="{EF970CFE-481F-4371-B207-236C88A8865E}" dt="2020-08-19T17:13:49.390" v="5445" actId="20577"/>
          <ac:spMkLst>
            <pc:docMk/>
            <pc:sldMk cId="434226704" sldId="285"/>
            <ac:spMk id="2" creationId="{C3031060-737F-4C31-8683-56C888DCE250}"/>
          </ac:spMkLst>
        </pc:spChg>
        <pc:spChg chg="mod ord">
          <ac:chgData name="Emily Lenning" userId="13133f92852518bd" providerId="LiveId" clId="{EF970CFE-481F-4371-B207-236C88A8865E}" dt="2020-08-19T17:12:56.752" v="5427" actId="26606"/>
          <ac:spMkLst>
            <pc:docMk/>
            <pc:sldMk cId="434226704" sldId="285"/>
            <ac:spMk id="3" creationId="{2EF1E0DF-50AF-4862-8209-E9E12B34FDBF}"/>
          </ac:spMkLst>
        </pc:spChg>
        <pc:spChg chg="add del">
          <ac:chgData name="Emily Lenning" userId="13133f92852518bd" providerId="LiveId" clId="{EF970CFE-481F-4371-B207-236C88A8865E}" dt="2020-08-19T17:12:56.736" v="5426" actId="26606"/>
          <ac:spMkLst>
            <pc:docMk/>
            <pc:sldMk cId="434226704" sldId="285"/>
            <ac:spMk id="11" creationId="{B43B9CA2-4B31-4ACD-9A9F-B8E6C6420386}"/>
          </ac:spMkLst>
        </pc:spChg>
        <pc:spChg chg="add del">
          <ac:chgData name="Emily Lenning" userId="13133f92852518bd" providerId="LiveId" clId="{EF970CFE-481F-4371-B207-236C88A8865E}" dt="2020-08-19T17:12:56.736" v="5426" actId="26606"/>
          <ac:spMkLst>
            <pc:docMk/>
            <pc:sldMk cId="434226704" sldId="285"/>
            <ac:spMk id="13" creationId="{33F94DB1-BC5D-454D-845C-7BA3A1F46999}"/>
          </ac:spMkLst>
        </pc:spChg>
        <pc:spChg chg="add del">
          <ac:chgData name="Emily Lenning" userId="13133f92852518bd" providerId="LiveId" clId="{EF970CFE-481F-4371-B207-236C88A8865E}" dt="2020-08-19T17:12:56.736" v="5426" actId="26606"/>
          <ac:spMkLst>
            <pc:docMk/>
            <pc:sldMk cId="434226704" sldId="285"/>
            <ac:spMk id="15" creationId="{5676B86F-860B-4586-BCAA-C0650C09B7B9}"/>
          </ac:spMkLst>
        </pc:spChg>
        <pc:spChg chg="add del">
          <ac:chgData name="Emily Lenning" userId="13133f92852518bd" providerId="LiveId" clId="{EF970CFE-481F-4371-B207-236C88A8865E}" dt="2020-08-19T17:12:56.736" v="5426" actId="26606"/>
          <ac:spMkLst>
            <pc:docMk/>
            <pc:sldMk cId="434226704" sldId="285"/>
            <ac:spMk id="17" creationId="{8C818ED5-2F56-4171-9445-3AA4F4462396}"/>
          </ac:spMkLst>
        </pc:spChg>
        <pc:spChg chg="add del">
          <ac:chgData name="Emily Lenning" userId="13133f92852518bd" providerId="LiveId" clId="{EF970CFE-481F-4371-B207-236C88A8865E}" dt="2020-08-19T17:12:56.736" v="5426" actId="26606"/>
          <ac:spMkLst>
            <pc:docMk/>
            <pc:sldMk cId="434226704" sldId="285"/>
            <ac:spMk id="19" creationId="{DE74FCE8-866C-4AFA-B45C-FACE2A6094E4}"/>
          </ac:spMkLst>
        </pc:spChg>
        <pc:spChg chg="add">
          <ac:chgData name="Emily Lenning" userId="13133f92852518bd" providerId="LiveId" clId="{EF970CFE-481F-4371-B207-236C88A8865E}" dt="2020-08-19T17:12:56.752" v="5427" actId="26606"/>
          <ac:spMkLst>
            <pc:docMk/>
            <pc:sldMk cId="434226704" sldId="285"/>
            <ac:spMk id="21" creationId="{5EBC18B6-E5C3-4AD1-97A4-E6A3477A0BB9}"/>
          </ac:spMkLst>
        </pc:spChg>
        <pc:spChg chg="add">
          <ac:chgData name="Emily Lenning" userId="13133f92852518bd" providerId="LiveId" clId="{EF970CFE-481F-4371-B207-236C88A8865E}" dt="2020-08-19T17:12:56.752" v="5427" actId="26606"/>
          <ac:spMkLst>
            <pc:docMk/>
            <pc:sldMk cId="434226704" sldId="285"/>
            <ac:spMk id="22" creationId="{136A4AB6-B72B-4CC6-ADCF-BE807B6C3D71}"/>
          </ac:spMkLst>
        </pc:spChg>
        <pc:spChg chg="add">
          <ac:chgData name="Emily Lenning" userId="13133f92852518bd" providerId="LiveId" clId="{EF970CFE-481F-4371-B207-236C88A8865E}" dt="2020-08-19T17:12:56.752" v="5427" actId="26606"/>
          <ac:spMkLst>
            <pc:docMk/>
            <pc:sldMk cId="434226704" sldId="285"/>
            <ac:spMk id="23" creationId="{B35D540D-9486-4236-952A-F72DC52D79BF}"/>
          </ac:spMkLst>
        </pc:spChg>
        <pc:picChg chg="add mod ord">
          <ac:chgData name="Emily Lenning" userId="13133f92852518bd" providerId="LiveId" clId="{EF970CFE-481F-4371-B207-236C88A8865E}" dt="2020-08-19T17:12:56.752" v="5427" actId="26606"/>
          <ac:picMkLst>
            <pc:docMk/>
            <pc:sldMk cId="434226704" sldId="285"/>
            <ac:picMk id="4" creationId="{A94F2F5B-A3BD-4DB1-822B-A5D0B35E76C1}"/>
          </ac:picMkLst>
        </pc:picChg>
        <pc:picChg chg="add mod ord">
          <ac:chgData name="Emily Lenning" userId="13133f92852518bd" providerId="LiveId" clId="{EF970CFE-481F-4371-B207-236C88A8865E}" dt="2020-08-19T17:12:56.752" v="5427" actId="26606"/>
          <ac:picMkLst>
            <pc:docMk/>
            <pc:sldMk cId="434226704" sldId="285"/>
            <ac:picMk id="5" creationId="{7E433914-904B-4654-AAA4-A7302AEEB413}"/>
          </ac:picMkLst>
        </pc:picChg>
        <pc:picChg chg="add mod">
          <ac:chgData name="Emily Lenning" userId="13133f92852518bd" providerId="LiveId" clId="{EF970CFE-481F-4371-B207-236C88A8865E}" dt="2020-08-19T17:12:56.752" v="5427" actId="26606"/>
          <ac:picMkLst>
            <pc:docMk/>
            <pc:sldMk cId="434226704" sldId="285"/>
            <ac:picMk id="6" creationId="{C69335FD-FF27-4FEA-911E-C4F4408E2053}"/>
          </ac:picMkLst>
        </pc:picChg>
      </pc:sldChg>
      <pc:sldChg chg="addSp delSp modSp new mod modClrScheme chgLayout">
        <pc:chgData name="Emily Lenning" userId="13133f92852518bd" providerId="LiveId" clId="{EF970CFE-481F-4371-B207-236C88A8865E}" dt="2020-08-19T17:14:55.811" v="5462" actId="700"/>
        <pc:sldMkLst>
          <pc:docMk/>
          <pc:sldMk cId="872620770" sldId="286"/>
        </pc:sldMkLst>
        <pc:spChg chg="del mod ord">
          <ac:chgData name="Emily Lenning" userId="13133f92852518bd" providerId="LiveId" clId="{EF970CFE-481F-4371-B207-236C88A8865E}" dt="2020-08-19T17:13:58.848" v="5447" actId="700"/>
          <ac:spMkLst>
            <pc:docMk/>
            <pc:sldMk cId="872620770" sldId="286"/>
            <ac:spMk id="2" creationId="{C8DB2F38-10D0-4965-A111-88C72CB34FA1}"/>
          </ac:spMkLst>
        </pc:spChg>
        <pc:spChg chg="del mod ord">
          <ac:chgData name="Emily Lenning" userId="13133f92852518bd" providerId="LiveId" clId="{EF970CFE-481F-4371-B207-236C88A8865E}" dt="2020-08-19T17:13:58.848" v="5447" actId="700"/>
          <ac:spMkLst>
            <pc:docMk/>
            <pc:sldMk cId="872620770" sldId="286"/>
            <ac:spMk id="3" creationId="{E6600B53-582D-44C4-ACE1-06E1686CB23A}"/>
          </ac:spMkLst>
        </pc:spChg>
        <pc:spChg chg="add del mod ord">
          <ac:chgData name="Emily Lenning" userId="13133f92852518bd" providerId="LiveId" clId="{EF970CFE-481F-4371-B207-236C88A8865E}" dt="2020-08-19T17:14:55.811" v="5462" actId="700"/>
          <ac:spMkLst>
            <pc:docMk/>
            <pc:sldMk cId="872620770" sldId="286"/>
            <ac:spMk id="4" creationId="{617E6E09-2D75-4BA1-8078-336D3800CEA9}"/>
          </ac:spMkLst>
        </pc:spChg>
        <pc:spChg chg="add del mod ord">
          <ac:chgData name="Emily Lenning" userId="13133f92852518bd" providerId="LiveId" clId="{EF970CFE-481F-4371-B207-236C88A8865E}" dt="2020-08-19T17:14:55.811" v="5462" actId="700"/>
          <ac:spMkLst>
            <pc:docMk/>
            <pc:sldMk cId="872620770" sldId="286"/>
            <ac:spMk id="5" creationId="{4451FEE4-5BB3-4A00-A27B-7E6BD3076638}"/>
          </ac:spMkLst>
        </pc:spChg>
        <pc:picChg chg="add">
          <ac:chgData name="Emily Lenning" userId="13133f92852518bd" providerId="LiveId" clId="{EF970CFE-481F-4371-B207-236C88A8865E}" dt="2020-08-19T17:14:41.056" v="5460"/>
          <ac:picMkLst>
            <pc:docMk/>
            <pc:sldMk cId="872620770" sldId="286"/>
            <ac:picMk id="6" creationId="{AEC72522-8B46-4B4E-B300-D34ED57BD913}"/>
          </ac:picMkLst>
        </pc:picChg>
      </pc:sldChg>
    </pc:docChg>
  </pc:docChgLst>
  <pc:docChgLst>
    <pc:chgData name="Emily Lenning" userId="13133f92852518bd" providerId="LiveId" clId="{8B5E58F0-C42A-4F58-93D0-416AB9BBEB5F}"/>
    <pc:docChg chg="modSld">
      <pc:chgData name="Emily Lenning" userId="13133f92852518bd" providerId="LiveId" clId="{8B5E58F0-C42A-4F58-93D0-416AB9BBEB5F}" dt="2020-09-11T15:45:30.106" v="29" actId="20577"/>
      <pc:docMkLst>
        <pc:docMk/>
      </pc:docMkLst>
      <pc:sldChg chg="modSp mod">
        <pc:chgData name="Emily Lenning" userId="13133f92852518bd" providerId="LiveId" clId="{8B5E58F0-C42A-4F58-93D0-416AB9BBEB5F}" dt="2020-09-11T15:45:30.106" v="29" actId="20577"/>
        <pc:sldMkLst>
          <pc:docMk/>
          <pc:sldMk cId="268820970" sldId="283"/>
        </pc:sldMkLst>
        <pc:spChg chg="mod">
          <ac:chgData name="Emily Lenning" userId="13133f92852518bd" providerId="LiveId" clId="{8B5E58F0-C42A-4F58-93D0-416AB9BBEB5F}" dt="2020-09-11T15:45:30.106" v="29" actId="20577"/>
          <ac:spMkLst>
            <pc:docMk/>
            <pc:sldMk cId="268820970" sldId="283"/>
            <ac:spMk id="3" creationId="{4D95D50C-8ED5-41C0-86A5-0E9EB313CF62}"/>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866C9-50D1-48B6-92E5-2C59E8F1189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47A20D2-3F6B-43BC-B9B1-731B56731724}">
      <dgm:prSet/>
      <dgm:spPr/>
      <dgm:t>
        <a:bodyPr/>
        <a:lstStyle/>
        <a:p>
          <a:r>
            <a:rPr lang="en-US"/>
            <a:t>Potential classes</a:t>
          </a:r>
        </a:p>
      </dgm:t>
    </dgm:pt>
    <dgm:pt modelId="{658021C5-945E-42E7-804F-24A0A564B211}" type="parTrans" cxnId="{F8311AB5-F528-45E2-B157-5BEC3A31B2B6}">
      <dgm:prSet/>
      <dgm:spPr/>
      <dgm:t>
        <a:bodyPr/>
        <a:lstStyle/>
        <a:p>
          <a:endParaRPr lang="en-US"/>
        </a:p>
      </dgm:t>
    </dgm:pt>
    <dgm:pt modelId="{9F23F045-6A03-4FFC-8144-7153AB92447A}" type="sibTrans" cxnId="{F8311AB5-F528-45E2-B157-5BEC3A31B2B6}">
      <dgm:prSet/>
      <dgm:spPr/>
      <dgm:t>
        <a:bodyPr/>
        <a:lstStyle/>
        <a:p>
          <a:endParaRPr lang="en-US"/>
        </a:p>
      </dgm:t>
    </dgm:pt>
    <dgm:pt modelId="{D0649E44-6029-4521-A707-1E0ACEF37AE2}">
      <dgm:prSet/>
      <dgm:spPr/>
      <dgm:t>
        <a:bodyPr/>
        <a:lstStyle/>
        <a:p>
          <a:r>
            <a:rPr lang="en-US"/>
            <a:t>Connected topics</a:t>
          </a:r>
        </a:p>
      </dgm:t>
    </dgm:pt>
    <dgm:pt modelId="{1DAF035D-9084-42B5-A824-62406C7BD91D}" type="parTrans" cxnId="{01ACA4E3-6B2C-4269-9652-5946D454DD01}">
      <dgm:prSet/>
      <dgm:spPr/>
      <dgm:t>
        <a:bodyPr/>
        <a:lstStyle/>
        <a:p>
          <a:endParaRPr lang="en-US"/>
        </a:p>
      </dgm:t>
    </dgm:pt>
    <dgm:pt modelId="{935B5862-7B51-4F36-ACC6-E4F6A4DE316A}" type="sibTrans" cxnId="{01ACA4E3-6B2C-4269-9652-5946D454DD01}">
      <dgm:prSet/>
      <dgm:spPr/>
      <dgm:t>
        <a:bodyPr/>
        <a:lstStyle/>
        <a:p>
          <a:endParaRPr lang="en-US"/>
        </a:p>
      </dgm:t>
    </dgm:pt>
    <dgm:pt modelId="{37B0EF9E-EAA2-46AF-8FE6-27A5593807C5}">
      <dgm:prSet/>
      <dgm:spPr/>
      <dgm:t>
        <a:bodyPr/>
        <a:lstStyle/>
        <a:p>
          <a:r>
            <a:rPr lang="en-US"/>
            <a:t>Assigned materials</a:t>
          </a:r>
        </a:p>
      </dgm:t>
    </dgm:pt>
    <dgm:pt modelId="{B2317CB7-D7FB-494C-82E9-122C5EB0F240}" type="parTrans" cxnId="{CA854B8F-5E74-4F36-AB4C-CC30BAE0663E}">
      <dgm:prSet/>
      <dgm:spPr/>
      <dgm:t>
        <a:bodyPr/>
        <a:lstStyle/>
        <a:p>
          <a:endParaRPr lang="en-US"/>
        </a:p>
      </dgm:t>
    </dgm:pt>
    <dgm:pt modelId="{274DEA19-F9C0-42F0-B9BF-F84052407431}" type="sibTrans" cxnId="{CA854B8F-5E74-4F36-AB4C-CC30BAE0663E}">
      <dgm:prSet/>
      <dgm:spPr/>
      <dgm:t>
        <a:bodyPr/>
        <a:lstStyle/>
        <a:p>
          <a:endParaRPr lang="en-US"/>
        </a:p>
      </dgm:t>
    </dgm:pt>
    <dgm:pt modelId="{DA43A658-69E5-4FBC-81C9-B88946A8D895}">
      <dgm:prSet/>
      <dgm:spPr/>
      <dgm:t>
        <a:bodyPr/>
        <a:lstStyle/>
        <a:p>
          <a:r>
            <a:rPr lang="en-US" dirty="0"/>
            <a:t>Informal Conversation &amp; Assignment Prompts</a:t>
          </a:r>
        </a:p>
      </dgm:t>
    </dgm:pt>
    <dgm:pt modelId="{C05B7866-DD43-4F69-9346-64F96B37AD25}" type="parTrans" cxnId="{F18F556C-F873-4EAA-90B2-51FF55EBEDCF}">
      <dgm:prSet/>
      <dgm:spPr/>
      <dgm:t>
        <a:bodyPr/>
        <a:lstStyle/>
        <a:p>
          <a:endParaRPr lang="en-US"/>
        </a:p>
      </dgm:t>
    </dgm:pt>
    <dgm:pt modelId="{D8414633-F9D9-4330-91F7-9FC48E236FBA}" type="sibTrans" cxnId="{F18F556C-F873-4EAA-90B2-51FF55EBEDCF}">
      <dgm:prSet/>
      <dgm:spPr/>
      <dgm:t>
        <a:bodyPr/>
        <a:lstStyle/>
        <a:p>
          <a:endParaRPr lang="en-US"/>
        </a:p>
      </dgm:t>
    </dgm:pt>
    <dgm:pt modelId="{4E635D05-F7E2-4EAF-B3A8-1B7B85C944F2}">
      <dgm:prSet/>
      <dgm:spPr/>
      <dgm:t>
        <a:bodyPr/>
        <a:lstStyle/>
        <a:p>
          <a:r>
            <a:rPr lang="en-US" dirty="0"/>
            <a:t>Activities</a:t>
          </a:r>
        </a:p>
      </dgm:t>
    </dgm:pt>
    <dgm:pt modelId="{144C0B21-83E5-4757-AA78-786FDD4BACE8}" type="parTrans" cxnId="{53444F9A-06B2-49EC-8213-30658FF856B0}">
      <dgm:prSet/>
      <dgm:spPr/>
      <dgm:t>
        <a:bodyPr/>
        <a:lstStyle/>
        <a:p>
          <a:endParaRPr lang="en-US"/>
        </a:p>
      </dgm:t>
    </dgm:pt>
    <dgm:pt modelId="{B87CC2CA-866E-4B26-9517-875FBE633CEF}" type="sibTrans" cxnId="{53444F9A-06B2-49EC-8213-30658FF856B0}">
      <dgm:prSet/>
      <dgm:spPr/>
      <dgm:t>
        <a:bodyPr/>
        <a:lstStyle/>
        <a:p>
          <a:endParaRPr lang="en-US"/>
        </a:p>
      </dgm:t>
    </dgm:pt>
    <dgm:pt modelId="{A289C11F-B9F2-48FE-B7BB-0B519E7D44AA}" type="pres">
      <dgm:prSet presAssocID="{820866C9-50D1-48B6-92E5-2C59E8F11894}" presName="root" presStyleCnt="0">
        <dgm:presLayoutVars>
          <dgm:dir/>
          <dgm:resizeHandles val="exact"/>
        </dgm:presLayoutVars>
      </dgm:prSet>
      <dgm:spPr/>
    </dgm:pt>
    <dgm:pt modelId="{9171F062-3FD1-460C-AE7D-BBF28E333C79}" type="pres">
      <dgm:prSet presAssocID="{647A20D2-3F6B-43BC-B9B1-731B56731724}" presName="compNode" presStyleCnt="0"/>
      <dgm:spPr/>
    </dgm:pt>
    <dgm:pt modelId="{CF97F46C-2730-4655-AE50-FC7CD51EC0F0}" type="pres">
      <dgm:prSet presAssocID="{647A20D2-3F6B-43BC-B9B1-731B56731724}" presName="bgRect" presStyleLbl="bgShp" presStyleIdx="0" presStyleCnt="5"/>
      <dgm:spPr/>
    </dgm:pt>
    <dgm:pt modelId="{E4E90CE7-1016-4587-BD18-D6BA93D488E0}" type="pres">
      <dgm:prSet presAssocID="{647A20D2-3F6B-43BC-B9B1-731B5673172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629E0DD-0423-4DDD-8A90-DB1323744384}" type="pres">
      <dgm:prSet presAssocID="{647A20D2-3F6B-43BC-B9B1-731B56731724}" presName="spaceRect" presStyleCnt="0"/>
      <dgm:spPr/>
    </dgm:pt>
    <dgm:pt modelId="{396E8069-7449-4461-9824-B99D20995DB8}" type="pres">
      <dgm:prSet presAssocID="{647A20D2-3F6B-43BC-B9B1-731B56731724}" presName="parTx" presStyleLbl="revTx" presStyleIdx="0" presStyleCnt="5">
        <dgm:presLayoutVars>
          <dgm:chMax val="0"/>
          <dgm:chPref val="0"/>
        </dgm:presLayoutVars>
      </dgm:prSet>
      <dgm:spPr/>
    </dgm:pt>
    <dgm:pt modelId="{7355471F-402C-4499-9C72-8F317D14CCD7}" type="pres">
      <dgm:prSet presAssocID="{9F23F045-6A03-4FFC-8144-7153AB92447A}" presName="sibTrans" presStyleCnt="0"/>
      <dgm:spPr/>
    </dgm:pt>
    <dgm:pt modelId="{BFD0E21C-A5F9-46E4-8440-00A263D9B2EB}" type="pres">
      <dgm:prSet presAssocID="{D0649E44-6029-4521-A707-1E0ACEF37AE2}" presName="compNode" presStyleCnt="0"/>
      <dgm:spPr/>
    </dgm:pt>
    <dgm:pt modelId="{C1101C3D-B03B-4BEE-AE22-B9EC593A9DD4}" type="pres">
      <dgm:prSet presAssocID="{D0649E44-6029-4521-A707-1E0ACEF37AE2}" presName="bgRect" presStyleLbl="bgShp" presStyleIdx="1" presStyleCnt="5"/>
      <dgm:spPr/>
    </dgm:pt>
    <dgm:pt modelId="{83B2115A-E9A4-4CA6-A991-50BE2F55987B}" type="pres">
      <dgm:prSet presAssocID="{D0649E44-6029-4521-A707-1E0ACEF37AE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1579FF85-14CD-42B5-994C-A46738680D27}" type="pres">
      <dgm:prSet presAssocID="{D0649E44-6029-4521-A707-1E0ACEF37AE2}" presName="spaceRect" presStyleCnt="0"/>
      <dgm:spPr/>
    </dgm:pt>
    <dgm:pt modelId="{7B04BF4D-35CB-459D-9FE0-59D165A0DB15}" type="pres">
      <dgm:prSet presAssocID="{D0649E44-6029-4521-A707-1E0ACEF37AE2}" presName="parTx" presStyleLbl="revTx" presStyleIdx="1" presStyleCnt="5">
        <dgm:presLayoutVars>
          <dgm:chMax val="0"/>
          <dgm:chPref val="0"/>
        </dgm:presLayoutVars>
      </dgm:prSet>
      <dgm:spPr/>
    </dgm:pt>
    <dgm:pt modelId="{1ED72E05-0582-49F8-BCEA-F027E8F777EA}" type="pres">
      <dgm:prSet presAssocID="{935B5862-7B51-4F36-ACC6-E4F6A4DE316A}" presName="sibTrans" presStyleCnt="0"/>
      <dgm:spPr/>
    </dgm:pt>
    <dgm:pt modelId="{EE1A5140-50FB-435F-B33E-9E135244AFF8}" type="pres">
      <dgm:prSet presAssocID="{37B0EF9E-EAA2-46AF-8FE6-27A5593807C5}" presName="compNode" presStyleCnt="0"/>
      <dgm:spPr/>
    </dgm:pt>
    <dgm:pt modelId="{845B537A-A980-4925-9A45-353859FA80B8}" type="pres">
      <dgm:prSet presAssocID="{37B0EF9E-EAA2-46AF-8FE6-27A5593807C5}" presName="bgRect" presStyleLbl="bgShp" presStyleIdx="2" presStyleCnt="5"/>
      <dgm:spPr/>
    </dgm:pt>
    <dgm:pt modelId="{051AC217-406C-4254-ADFF-DBD69A77022C}" type="pres">
      <dgm:prSet presAssocID="{37B0EF9E-EAA2-46AF-8FE6-27A5593807C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DD482AF3-CC94-4AB5-B0D8-3097B4E41883}" type="pres">
      <dgm:prSet presAssocID="{37B0EF9E-EAA2-46AF-8FE6-27A5593807C5}" presName="spaceRect" presStyleCnt="0"/>
      <dgm:spPr/>
    </dgm:pt>
    <dgm:pt modelId="{2FF12374-C75E-417C-BB89-FCFD091CE96F}" type="pres">
      <dgm:prSet presAssocID="{37B0EF9E-EAA2-46AF-8FE6-27A5593807C5}" presName="parTx" presStyleLbl="revTx" presStyleIdx="2" presStyleCnt="5">
        <dgm:presLayoutVars>
          <dgm:chMax val="0"/>
          <dgm:chPref val="0"/>
        </dgm:presLayoutVars>
      </dgm:prSet>
      <dgm:spPr/>
    </dgm:pt>
    <dgm:pt modelId="{6B957B1C-C7C2-4629-91DA-DB728BB88022}" type="pres">
      <dgm:prSet presAssocID="{274DEA19-F9C0-42F0-B9BF-F84052407431}" presName="sibTrans" presStyleCnt="0"/>
      <dgm:spPr/>
    </dgm:pt>
    <dgm:pt modelId="{F8F86EB3-1EDB-4B7F-8328-D570F9D6599F}" type="pres">
      <dgm:prSet presAssocID="{DA43A658-69E5-4FBC-81C9-B88946A8D895}" presName="compNode" presStyleCnt="0"/>
      <dgm:spPr/>
    </dgm:pt>
    <dgm:pt modelId="{5961EC2A-C912-4B76-8D53-CE1DF9DA873F}" type="pres">
      <dgm:prSet presAssocID="{DA43A658-69E5-4FBC-81C9-B88946A8D895}" presName="bgRect" presStyleLbl="bgShp" presStyleIdx="3" presStyleCnt="5"/>
      <dgm:spPr/>
    </dgm:pt>
    <dgm:pt modelId="{FE2851C5-D1BB-41E4-A05F-55562D816C39}" type="pres">
      <dgm:prSet presAssocID="{DA43A658-69E5-4FBC-81C9-B88946A8D89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1E67C900-6407-4C78-9419-DBF8C7F6ACA3}" type="pres">
      <dgm:prSet presAssocID="{DA43A658-69E5-4FBC-81C9-B88946A8D895}" presName="spaceRect" presStyleCnt="0"/>
      <dgm:spPr/>
    </dgm:pt>
    <dgm:pt modelId="{8A46E392-41BE-446F-A9F8-EEF058BD5E93}" type="pres">
      <dgm:prSet presAssocID="{DA43A658-69E5-4FBC-81C9-B88946A8D895}" presName="parTx" presStyleLbl="revTx" presStyleIdx="3" presStyleCnt="5">
        <dgm:presLayoutVars>
          <dgm:chMax val="0"/>
          <dgm:chPref val="0"/>
        </dgm:presLayoutVars>
      </dgm:prSet>
      <dgm:spPr/>
    </dgm:pt>
    <dgm:pt modelId="{2ABD3908-CD2A-46DE-BA01-78BA85135FB0}" type="pres">
      <dgm:prSet presAssocID="{D8414633-F9D9-4330-91F7-9FC48E236FBA}" presName="sibTrans" presStyleCnt="0"/>
      <dgm:spPr/>
    </dgm:pt>
    <dgm:pt modelId="{D5716B14-312C-428A-B180-A7D9298C81BC}" type="pres">
      <dgm:prSet presAssocID="{4E635D05-F7E2-4EAF-B3A8-1B7B85C944F2}" presName="compNode" presStyleCnt="0"/>
      <dgm:spPr/>
    </dgm:pt>
    <dgm:pt modelId="{3F77EF16-30B2-4238-BE6A-41054310E33D}" type="pres">
      <dgm:prSet presAssocID="{4E635D05-F7E2-4EAF-B3A8-1B7B85C944F2}" presName="bgRect" presStyleLbl="bgShp" presStyleIdx="4" presStyleCnt="5"/>
      <dgm:spPr/>
    </dgm:pt>
    <dgm:pt modelId="{622AB8A2-0B47-4FE7-8CED-94D3B6394160}" type="pres">
      <dgm:prSet presAssocID="{4E635D05-F7E2-4EAF-B3A8-1B7B85C944F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end"/>
        </a:ext>
      </dgm:extLst>
    </dgm:pt>
    <dgm:pt modelId="{CD6FAE34-AF0A-4F37-B5F5-B515CAFB121E}" type="pres">
      <dgm:prSet presAssocID="{4E635D05-F7E2-4EAF-B3A8-1B7B85C944F2}" presName="spaceRect" presStyleCnt="0"/>
      <dgm:spPr/>
    </dgm:pt>
    <dgm:pt modelId="{EA9D609D-DC7D-4017-BFE6-6AE1BD658055}" type="pres">
      <dgm:prSet presAssocID="{4E635D05-F7E2-4EAF-B3A8-1B7B85C944F2}" presName="parTx" presStyleLbl="revTx" presStyleIdx="4" presStyleCnt="5">
        <dgm:presLayoutVars>
          <dgm:chMax val="0"/>
          <dgm:chPref val="0"/>
        </dgm:presLayoutVars>
      </dgm:prSet>
      <dgm:spPr/>
    </dgm:pt>
  </dgm:ptLst>
  <dgm:cxnLst>
    <dgm:cxn modelId="{BF000C19-A7F7-48C5-9843-F7E0CCE4E7A9}" type="presOf" srcId="{D0649E44-6029-4521-A707-1E0ACEF37AE2}" destId="{7B04BF4D-35CB-459D-9FE0-59D165A0DB15}" srcOrd="0" destOrd="0" presId="urn:microsoft.com/office/officeart/2018/2/layout/IconVerticalSolidList"/>
    <dgm:cxn modelId="{74529362-FA57-4926-B275-EE4FB81516A5}" type="presOf" srcId="{820866C9-50D1-48B6-92E5-2C59E8F11894}" destId="{A289C11F-B9F2-48FE-B7BB-0B519E7D44AA}" srcOrd="0" destOrd="0" presId="urn:microsoft.com/office/officeart/2018/2/layout/IconVerticalSolidList"/>
    <dgm:cxn modelId="{F18F556C-F873-4EAA-90B2-51FF55EBEDCF}" srcId="{820866C9-50D1-48B6-92E5-2C59E8F11894}" destId="{DA43A658-69E5-4FBC-81C9-B88946A8D895}" srcOrd="3" destOrd="0" parTransId="{C05B7866-DD43-4F69-9346-64F96B37AD25}" sibTransId="{D8414633-F9D9-4330-91F7-9FC48E236FBA}"/>
    <dgm:cxn modelId="{4DE0EF4E-C088-47D2-9E88-2CD651D5E33D}" type="presOf" srcId="{DA43A658-69E5-4FBC-81C9-B88946A8D895}" destId="{8A46E392-41BE-446F-A9F8-EEF058BD5E93}" srcOrd="0" destOrd="0" presId="urn:microsoft.com/office/officeart/2018/2/layout/IconVerticalSolidList"/>
    <dgm:cxn modelId="{CA854B8F-5E74-4F36-AB4C-CC30BAE0663E}" srcId="{820866C9-50D1-48B6-92E5-2C59E8F11894}" destId="{37B0EF9E-EAA2-46AF-8FE6-27A5593807C5}" srcOrd="2" destOrd="0" parTransId="{B2317CB7-D7FB-494C-82E9-122C5EB0F240}" sibTransId="{274DEA19-F9C0-42F0-B9BF-F84052407431}"/>
    <dgm:cxn modelId="{C3A7B492-1EAA-4943-976B-517667BEE0C9}" type="presOf" srcId="{4E635D05-F7E2-4EAF-B3A8-1B7B85C944F2}" destId="{EA9D609D-DC7D-4017-BFE6-6AE1BD658055}" srcOrd="0" destOrd="0" presId="urn:microsoft.com/office/officeart/2018/2/layout/IconVerticalSolidList"/>
    <dgm:cxn modelId="{B1E5BE99-3CD7-4D22-8213-E166FB9A2D0A}" type="presOf" srcId="{37B0EF9E-EAA2-46AF-8FE6-27A5593807C5}" destId="{2FF12374-C75E-417C-BB89-FCFD091CE96F}" srcOrd="0" destOrd="0" presId="urn:microsoft.com/office/officeart/2018/2/layout/IconVerticalSolidList"/>
    <dgm:cxn modelId="{53444F9A-06B2-49EC-8213-30658FF856B0}" srcId="{820866C9-50D1-48B6-92E5-2C59E8F11894}" destId="{4E635D05-F7E2-4EAF-B3A8-1B7B85C944F2}" srcOrd="4" destOrd="0" parTransId="{144C0B21-83E5-4757-AA78-786FDD4BACE8}" sibTransId="{B87CC2CA-866E-4B26-9517-875FBE633CEF}"/>
    <dgm:cxn modelId="{F8311AB5-F528-45E2-B157-5BEC3A31B2B6}" srcId="{820866C9-50D1-48B6-92E5-2C59E8F11894}" destId="{647A20D2-3F6B-43BC-B9B1-731B56731724}" srcOrd="0" destOrd="0" parTransId="{658021C5-945E-42E7-804F-24A0A564B211}" sibTransId="{9F23F045-6A03-4FFC-8144-7153AB92447A}"/>
    <dgm:cxn modelId="{D7B851DA-8E02-4284-B9E2-21293EC53F6E}" type="presOf" srcId="{647A20D2-3F6B-43BC-B9B1-731B56731724}" destId="{396E8069-7449-4461-9824-B99D20995DB8}" srcOrd="0" destOrd="0" presId="urn:microsoft.com/office/officeart/2018/2/layout/IconVerticalSolidList"/>
    <dgm:cxn modelId="{01ACA4E3-6B2C-4269-9652-5946D454DD01}" srcId="{820866C9-50D1-48B6-92E5-2C59E8F11894}" destId="{D0649E44-6029-4521-A707-1E0ACEF37AE2}" srcOrd="1" destOrd="0" parTransId="{1DAF035D-9084-42B5-A824-62406C7BD91D}" sibTransId="{935B5862-7B51-4F36-ACC6-E4F6A4DE316A}"/>
    <dgm:cxn modelId="{F0B0C277-AF58-4E19-A477-43E2CF222C2B}" type="presParOf" srcId="{A289C11F-B9F2-48FE-B7BB-0B519E7D44AA}" destId="{9171F062-3FD1-460C-AE7D-BBF28E333C79}" srcOrd="0" destOrd="0" presId="urn:microsoft.com/office/officeart/2018/2/layout/IconVerticalSolidList"/>
    <dgm:cxn modelId="{B5F917A8-6E2D-43F7-AE07-0310AA129AF9}" type="presParOf" srcId="{9171F062-3FD1-460C-AE7D-BBF28E333C79}" destId="{CF97F46C-2730-4655-AE50-FC7CD51EC0F0}" srcOrd="0" destOrd="0" presId="urn:microsoft.com/office/officeart/2018/2/layout/IconVerticalSolidList"/>
    <dgm:cxn modelId="{B3DE4DBF-87B4-4814-ABC6-1A3BF0E93701}" type="presParOf" srcId="{9171F062-3FD1-460C-AE7D-BBF28E333C79}" destId="{E4E90CE7-1016-4587-BD18-D6BA93D488E0}" srcOrd="1" destOrd="0" presId="urn:microsoft.com/office/officeart/2018/2/layout/IconVerticalSolidList"/>
    <dgm:cxn modelId="{9D41825E-E489-436F-8C94-6ED8B434D666}" type="presParOf" srcId="{9171F062-3FD1-460C-AE7D-BBF28E333C79}" destId="{7629E0DD-0423-4DDD-8A90-DB1323744384}" srcOrd="2" destOrd="0" presId="urn:microsoft.com/office/officeart/2018/2/layout/IconVerticalSolidList"/>
    <dgm:cxn modelId="{2E091844-B3EA-4A78-B854-73A11C3B1620}" type="presParOf" srcId="{9171F062-3FD1-460C-AE7D-BBF28E333C79}" destId="{396E8069-7449-4461-9824-B99D20995DB8}" srcOrd="3" destOrd="0" presId="urn:microsoft.com/office/officeart/2018/2/layout/IconVerticalSolidList"/>
    <dgm:cxn modelId="{24757C34-0DE6-4FB1-B475-2ED8B2968C61}" type="presParOf" srcId="{A289C11F-B9F2-48FE-B7BB-0B519E7D44AA}" destId="{7355471F-402C-4499-9C72-8F317D14CCD7}" srcOrd="1" destOrd="0" presId="urn:microsoft.com/office/officeart/2018/2/layout/IconVerticalSolidList"/>
    <dgm:cxn modelId="{7AD48D32-E333-44D2-A715-DD116B4E3E49}" type="presParOf" srcId="{A289C11F-B9F2-48FE-B7BB-0B519E7D44AA}" destId="{BFD0E21C-A5F9-46E4-8440-00A263D9B2EB}" srcOrd="2" destOrd="0" presId="urn:microsoft.com/office/officeart/2018/2/layout/IconVerticalSolidList"/>
    <dgm:cxn modelId="{3FDF6A73-3E28-4034-992D-7293D53398AB}" type="presParOf" srcId="{BFD0E21C-A5F9-46E4-8440-00A263D9B2EB}" destId="{C1101C3D-B03B-4BEE-AE22-B9EC593A9DD4}" srcOrd="0" destOrd="0" presId="urn:microsoft.com/office/officeart/2018/2/layout/IconVerticalSolidList"/>
    <dgm:cxn modelId="{B972B4DF-75CB-43DD-A43A-2691157FB769}" type="presParOf" srcId="{BFD0E21C-A5F9-46E4-8440-00A263D9B2EB}" destId="{83B2115A-E9A4-4CA6-A991-50BE2F55987B}" srcOrd="1" destOrd="0" presId="urn:microsoft.com/office/officeart/2018/2/layout/IconVerticalSolidList"/>
    <dgm:cxn modelId="{7E7578E8-1E1E-40BC-904E-95C7397601A6}" type="presParOf" srcId="{BFD0E21C-A5F9-46E4-8440-00A263D9B2EB}" destId="{1579FF85-14CD-42B5-994C-A46738680D27}" srcOrd="2" destOrd="0" presId="urn:microsoft.com/office/officeart/2018/2/layout/IconVerticalSolidList"/>
    <dgm:cxn modelId="{3AFF58E6-B39B-4933-B10D-75FAD067C59C}" type="presParOf" srcId="{BFD0E21C-A5F9-46E4-8440-00A263D9B2EB}" destId="{7B04BF4D-35CB-459D-9FE0-59D165A0DB15}" srcOrd="3" destOrd="0" presId="urn:microsoft.com/office/officeart/2018/2/layout/IconVerticalSolidList"/>
    <dgm:cxn modelId="{985889E7-D9D6-4180-9F46-A9E23869A42A}" type="presParOf" srcId="{A289C11F-B9F2-48FE-B7BB-0B519E7D44AA}" destId="{1ED72E05-0582-49F8-BCEA-F027E8F777EA}" srcOrd="3" destOrd="0" presId="urn:microsoft.com/office/officeart/2018/2/layout/IconVerticalSolidList"/>
    <dgm:cxn modelId="{B13DFABF-83CB-4A82-ACFD-CF81AB529064}" type="presParOf" srcId="{A289C11F-B9F2-48FE-B7BB-0B519E7D44AA}" destId="{EE1A5140-50FB-435F-B33E-9E135244AFF8}" srcOrd="4" destOrd="0" presId="urn:microsoft.com/office/officeart/2018/2/layout/IconVerticalSolidList"/>
    <dgm:cxn modelId="{C1B979E2-DA1F-4FB3-80FE-E00FBC70ABDD}" type="presParOf" srcId="{EE1A5140-50FB-435F-B33E-9E135244AFF8}" destId="{845B537A-A980-4925-9A45-353859FA80B8}" srcOrd="0" destOrd="0" presId="urn:microsoft.com/office/officeart/2018/2/layout/IconVerticalSolidList"/>
    <dgm:cxn modelId="{71B531F3-83E8-41AF-807B-0ECF31AE08F2}" type="presParOf" srcId="{EE1A5140-50FB-435F-B33E-9E135244AFF8}" destId="{051AC217-406C-4254-ADFF-DBD69A77022C}" srcOrd="1" destOrd="0" presId="urn:microsoft.com/office/officeart/2018/2/layout/IconVerticalSolidList"/>
    <dgm:cxn modelId="{1F4EFBD3-BABE-484E-B064-83A5ED8DBD4E}" type="presParOf" srcId="{EE1A5140-50FB-435F-B33E-9E135244AFF8}" destId="{DD482AF3-CC94-4AB5-B0D8-3097B4E41883}" srcOrd="2" destOrd="0" presId="urn:microsoft.com/office/officeart/2018/2/layout/IconVerticalSolidList"/>
    <dgm:cxn modelId="{A8164F5D-7B26-4535-8A72-6F3DE761D94F}" type="presParOf" srcId="{EE1A5140-50FB-435F-B33E-9E135244AFF8}" destId="{2FF12374-C75E-417C-BB89-FCFD091CE96F}" srcOrd="3" destOrd="0" presId="urn:microsoft.com/office/officeart/2018/2/layout/IconVerticalSolidList"/>
    <dgm:cxn modelId="{98A8087D-C3BB-4D49-8389-2E0B90D2E24E}" type="presParOf" srcId="{A289C11F-B9F2-48FE-B7BB-0B519E7D44AA}" destId="{6B957B1C-C7C2-4629-91DA-DB728BB88022}" srcOrd="5" destOrd="0" presId="urn:microsoft.com/office/officeart/2018/2/layout/IconVerticalSolidList"/>
    <dgm:cxn modelId="{D7C53B4A-52C6-4EBB-93C4-5076DE8E9414}" type="presParOf" srcId="{A289C11F-B9F2-48FE-B7BB-0B519E7D44AA}" destId="{F8F86EB3-1EDB-4B7F-8328-D570F9D6599F}" srcOrd="6" destOrd="0" presId="urn:microsoft.com/office/officeart/2018/2/layout/IconVerticalSolidList"/>
    <dgm:cxn modelId="{F4DEAEC4-D7B2-4F98-B5C7-ACD2C1977A66}" type="presParOf" srcId="{F8F86EB3-1EDB-4B7F-8328-D570F9D6599F}" destId="{5961EC2A-C912-4B76-8D53-CE1DF9DA873F}" srcOrd="0" destOrd="0" presId="urn:microsoft.com/office/officeart/2018/2/layout/IconVerticalSolidList"/>
    <dgm:cxn modelId="{6117EADA-232A-4764-BA07-FDB674E6B1CF}" type="presParOf" srcId="{F8F86EB3-1EDB-4B7F-8328-D570F9D6599F}" destId="{FE2851C5-D1BB-41E4-A05F-55562D816C39}" srcOrd="1" destOrd="0" presId="urn:microsoft.com/office/officeart/2018/2/layout/IconVerticalSolidList"/>
    <dgm:cxn modelId="{908364D0-B6A2-4140-A1DE-76E2D34DDA65}" type="presParOf" srcId="{F8F86EB3-1EDB-4B7F-8328-D570F9D6599F}" destId="{1E67C900-6407-4C78-9419-DBF8C7F6ACA3}" srcOrd="2" destOrd="0" presId="urn:microsoft.com/office/officeart/2018/2/layout/IconVerticalSolidList"/>
    <dgm:cxn modelId="{6AE4A9E9-4611-437D-A125-2E9B59798D6E}" type="presParOf" srcId="{F8F86EB3-1EDB-4B7F-8328-D570F9D6599F}" destId="{8A46E392-41BE-446F-A9F8-EEF058BD5E93}" srcOrd="3" destOrd="0" presId="urn:microsoft.com/office/officeart/2018/2/layout/IconVerticalSolidList"/>
    <dgm:cxn modelId="{061C1343-2BA3-49B8-A22E-6479B18B5185}" type="presParOf" srcId="{A289C11F-B9F2-48FE-B7BB-0B519E7D44AA}" destId="{2ABD3908-CD2A-46DE-BA01-78BA85135FB0}" srcOrd="7" destOrd="0" presId="urn:microsoft.com/office/officeart/2018/2/layout/IconVerticalSolidList"/>
    <dgm:cxn modelId="{2BDF492F-B598-46AE-99ED-7841157867B6}" type="presParOf" srcId="{A289C11F-B9F2-48FE-B7BB-0B519E7D44AA}" destId="{D5716B14-312C-428A-B180-A7D9298C81BC}" srcOrd="8" destOrd="0" presId="urn:microsoft.com/office/officeart/2018/2/layout/IconVerticalSolidList"/>
    <dgm:cxn modelId="{FA728002-BF4D-477B-98DC-5091AB023733}" type="presParOf" srcId="{D5716B14-312C-428A-B180-A7D9298C81BC}" destId="{3F77EF16-30B2-4238-BE6A-41054310E33D}" srcOrd="0" destOrd="0" presId="urn:microsoft.com/office/officeart/2018/2/layout/IconVerticalSolidList"/>
    <dgm:cxn modelId="{4CF9E974-4767-4260-B47F-6F213F3DDC73}" type="presParOf" srcId="{D5716B14-312C-428A-B180-A7D9298C81BC}" destId="{622AB8A2-0B47-4FE7-8CED-94D3B6394160}" srcOrd="1" destOrd="0" presId="urn:microsoft.com/office/officeart/2018/2/layout/IconVerticalSolidList"/>
    <dgm:cxn modelId="{103B49E8-CA88-4227-8A78-F954238A27E3}" type="presParOf" srcId="{D5716B14-312C-428A-B180-A7D9298C81BC}" destId="{CD6FAE34-AF0A-4F37-B5F5-B515CAFB121E}" srcOrd="2" destOrd="0" presId="urn:microsoft.com/office/officeart/2018/2/layout/IconVerticalSolidList"/>
    <dgm:cxn modelId="{9207805B-5DCA-4718-BF02-B27BF0A1BA6E}" type="presParOf" srcId="{D5716B14-312C-428A-B180-A7D9298C81BC}" destId="{EA9D609D-DC7D-4017-BFE6-6AE1BD65805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7F46C-2730-4655-AE50-FC7CD51EC0F0}">
      <dsp:nvSpPr>
        <dsp:cNvPr id="0" name=""/>
        <dsp:cNvSpPr/>
      </dsp:nvSpPr>
      <dsp:spPr>
        <a:xfrm>
          <a:off x="0" y="430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E90CE7-1016-4587-BD18-D6BA93D488E0}">
      <dsp:nvSpPr>
        <dsp:cNvPr id="0" name=""/>
        <dsp:cNvSpPr/>
      </dsp:nvSpPr>
      <dsp:spPr>
        <a:xfrm>
          <a:off x="277554" y="210753"/>
          <a:ext cx="504644" cy="5046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6E8069-7449-4461-9824-B99D20995DB8}">
      <dsp:nvSpPr>
        <dsp:cNvPr id="0" name=""/>
        <dsp:cNvSpPr/>
      </dsp:nvSpPr>
      <dsp:spPr>
        <a:xfrm>
          <a:off x="1059754" y="430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Potential classes</a:t>
          </a:r>
        </a:p>
      </dsp:txBody>
      <dsp:txXfrm>
        <a:off x="1059754" y="4307"/>
        <a:ext cx="5304469" cy="917536"/>
      </dsp:txXfrm>
    </dsp:sp>
    <dsp:sp modelId="{C1101C3D-B03B-4BEE-AE22-B9EC593A9DD4}">
      <dsp:nvSpPr>
        <dsp:cNvPr id="0" name=""/>
        <dsp:cNvSpPr/>
      </dsp:nvSpPr>
      <dsp:spPr>
        <a:xfrm>
          <a:off x="0" y="115122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B2115A-E9A4-4CA6-A991-50BE2F55987B}">
      <dsp:nvSpPr>
        <dsp:cNvPr id="0" name=""/>
        <dsp:cNvSpPr/>
      </dsp:nvSpPr>
      <dsp:spPr>
        <a:xfrm>
          <a:off x="277554" y="1357673"/>
          <a:ext cx="504644" cy="5046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04BF4D-35CB-459D-9FE0-59D165A0DB15}">
      <dsp:nvSpPr>
        <dsp:cNvPr id="0" name=""/>
        <dsp:cNvSpPr/>
      </dsp:nvSpPr>
      <dsp:spPr>
        <a:xfrm>
          <a:off x="1059754" y="115122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Connected topics</a:t>
          </a:r>
        </a:p>
      </dsp:txBody>
      <dsp:txXfrm>
        <a:off x="1059754" y="1151227"/>
        <a:ext cx="5304469" cy="917536"/>
      </dsp:txXfrm>
    </dsp:sp>
    <dsp:sp modelId="{845B537A-A980-4925-9A45-353859FA80B8}">
      <dsp:nvSpPr>
        <dsp:cNvPr id="0" name=""/>
        <dsp:cNvSpPr/>
      </dsp:nvSpPr>
      <dsp:spPr>
        <a:xfrm>
          <a:off x="0" y="229814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1AC217-406C-4254-ADFF-DBD69A77022C}">
      <dsp:nvSpPr>
        <dsp:cNvPr id="0" name=""/>
        <dsp:cNvSpPr/>
      </dsp:nvSpPr>
      <dsp:spPr>
        <a:xfrm>
          <a:off x="277554" y="2504593"/>
          <a:ext cx="504644" cy="5046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F12374-C75E-417C-BB89-FCFD091CE96F}">
      <dsp:nvSpPr>
        <dsp:cNvPr id="0" name=""/>
        <dsp:cNvSpPr/>
      </dsp:nvSpPr>
      <dsp:spPr>
        <a:xfrm>
          <a:off x="1059754" y="229814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Assigned materials</a:t>
          </a:r>
        </a:p>
      </dsp:txBody>
      <dsp:txXfrm>
        <a:off x="1059754" y="2298147"/>
        <a:ext cx="5304469" cy="917536"/>
      </dsp:txXfrm>
    </dsp:sp>
    <dsp:sp modelId="{5961EC2A-C912-4B76-8D53-CE1DF9DA873F}">
      <dsp:nvSpPr>
        <dsp:cNvPr id="0" name=""/>
        <dsp:cNvSpPr/>
      </dsp:nvSpPr>
      <dsp:spPr>
        <a:xfrm>
          <a:off x="0" y="3445068"/>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2851C5-D1BB-41E4-A05F-55562D816C39}">
      <dsp:nvSpPr>
        <dsp:cNvPr id="0" name=""/>
        <dsp:cNvSpPr/>
      </dsp:nvSpPr>
      <dsp:spPr>
        <a:xfrm>
          <a:off x="277554" y="3651513"/>
          <a:ext cx="504644" cy="5046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46E392-41BE-446F-A9F8-EEF058BD5E93}">
      <dsp:nvSpPr>
        <dsp:cNvPr id="0" name=""/>
        <dsp:cNvSpPr/>
      </dsp:nvSpPr>
      <dsp:spPr>
        <a:xfrm>
          <a:off x="1059754" y="344506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dirty="0"/>
            <a:t>Informal Conversation &amp; Assignment Prompts</a:t>
          </a:r>
        </a:p>
      </dsp:txBody>
      <dsp:txXfrm>
        <a:off x="1059754" y="3445068"/>
        <a:ext cx="5304469" cy="917536"/>
      </dsp:txXfrm>
    </dsp:sp>
    <dsp:sp modelId="{3F77EF16-30B2-4238-BE6A-41054310E33D}">
      <dsp:nvSpPr>
        <dsp:cNvPr id="0" name=""/>
        <dsp:cNvSpPr/>
      </dsp:nvSpPr>
      <dsp:spPr>
        <a:xfrm>
          <a:off x="0" y="4591988"/>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2AB8A2-0B47-4FE7-8CED-94D3B6394160}">
      <dsp:nvSpPr>
        <dsp:cNvPr id="0" name=""/>
        <dsp:cNvSpPr/>
      </dsp:nvSpPr>
      <dsp:spPr>
        <a:xfrm>
          <a:off x="277554" y="4798433"/>
          <a:ext cx="504644" cy="5046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9D609D-DC7D-4017-BFE6-6AE1BD658055}">
      <dsp:nvSpPr>
        <dsp:cNvPr id="0" name=""/>
        <dsp:cNvSpPr/>
      </dsp:nvSpPr>
      <dsp:spPr>
        <a:xfrm>
          <a:off x="1059754" y="459198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dirty="0"/>
            <a:t>Activities</a:t>
          </a:r>
        </a:p>
      </dsp:txBody>
      <dsp:txXfrm>
        <a:off x="1059754" y="4591988"/>
        <a:ext cx="5304469" cy="91753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EBE39-710D-4EBB-9164-9356F0B176FC}" type="datetimeFigureOut">
              <a:rPr lang="en-US" smtClean="0"/>
              <a:t>9/11/2020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9D429-04B8-47BF-B927-85721A190CDF}" type="slidenum">
              <a:rPr lang="en-US" smtClean="0"/>
              <a:t>‹#›</a:t>
            </a:fld>
            <a:endParaRPr lang="en-US"/>
          </a:p>
        </p:txBody>
      </p:sp>
    </p:spTree>
    <p:extLst>
      <p:ext uri="{BB962C8B-B14F-4D97-AF65-F5344CB8AC3E}">
        <p14:creationId xmlns:p14="http://schemas.microsoft.com/office/powerpoint/2010/main" val="4083057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a:t>
            </a:r>
            <a:r>
              <a:rPr lang="en-US" dirty="0" err="1"/>
              <a:t>powerpoint</a:t>
            </a:r>
            <a:r>
              <a:rPr lang="en-US" dirty="0"/>
              <a:t>, including hyperlinks is in the chat box.  </a:t>
            </a:r>
          </a:p>
        </p:txBody>
      </p:sp>
      <p:sp>
        <p:nvSpPr>
          <p:cNvPr id="4" name="Slide Number Placeholder 3"/>
          <p:cNvSpPr>
            <a:spLocks noGrp="1"/>
          </p:cNvSpPr>
          <p:nvPr>
            <p:ph type="sldNum" sz="quarter" idx="5"/>
          </p:nvPr>
        </p:nvSpPr>
        <p:spPr/>
        <p:txBody>
          <a:bodyPr/>
          <a:lstStyle/>
          <a:p>
            <a:fld id="{0319D429-04B8-47BF-B927-85721A190CDF}" type="slidenum">
              <a:rPr lang="en-US" smtClean="0"/>
              <a:t>1</a:t>
            </a:fld>
            <a:endParaRPr lang="en-US"/>
          </a:p>
        </p:txBody>
      </p:sp>
    </p:spTree>
    <p:extLst>
      <p:ext uri="{BB962C8B-B14F-4D97-AF65-F5344CB8AC3E}">
        <p14:creationId xmlns:p14="http://schemas.microsoft.com/office/powerpoint/2010/main" val="103879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TMM </a:t>
            </a:r>
          </a:p>
        </p:txBody>
      </p:sp>
      <p:sp>
        <p:nvSpPr>
          <p:cNvPr id="4" name="Slide Number Placeholder 3"/>
          <p:cNvSpPr>
            <a:spLocks noGrp="1"/>
          </p:cNvSpPr>
          <p:nvPr>
            <p:ph type="sldNum" sz="quarter" idx="5"/>
          </p:nvPr>
        </p:nvSpPr>
        <p:spPr/>
        <p:txBody>
          <a:bodyPr/>
          <a:lstStyle/>
          <a:p>
            <a:fld id="{0319D429-04B8-47BF-B927-85721A190CDF}" type="slidenum">
              <a:rPr lang="en-US" smtClean="0"/>
              <a:t>17</a:t>
            </a:fld>
            <a:endParaRPr lang="en-US"/>
          </a:p>
        </p:txBody>
      </p:sp>
    </p:spTree>
    <p:extLst>
      <p:ext uri="{BB962C8B-B14F-4D97-AF65-F5344CB8AC3E}">
        <p14:creationId xmlns:p14="http://schemas.microsoft.com/office/powerpoint/2010/main" val="1485215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Cases – put names in a hat, discuss misgendering, deadnaming – follow up discussion about sources (mostly non-mainstream), victim blaming, etc. </a:t>
            </a:r>
          </a:p>
          <a:p>
            <a:endParaRPr lang="en-US" dirty="0"/>
          </a:p>
        </p:txBody>
      </p:sp>
      <p:sp>
        <p:nvSpPr>
          <p:cNvPr id="4" name="Slide Number Placeholder 3"/>
          <p:cNvSpPr>
            <a:spLocks noGrp="1"/>
          </p:cNvSpPr>
          <p:nvPr>
            <p:ph type="sldNum" sz="quarter" idx="5"/>
          </p:nvPr>
        </p:nvSpPr>
        <p:spPr/>
        <p:txBody>
          <a:bodyPr/>
          <a:lstStyle/>
          <a:p>
            <a:fld id="{0319D429-04B8-47BF-B927-85721A190CDF}" type="slidenum">
              <a:rPr lang="en-US" smtClean="0"/>
              <a:t>19</a:t>
            </a:fld>
            <a:endParaRPr lang="en-US"/>
          </a:p>
        </p:txBody>
      </p:sp>
    </p:spTree>
    <p:extLst>
      <p:ext uri="{BB962C8B-B14F-4D97-AF65-F5344CB8AC3E}">
        <p14:creationId xmlns:p14="http://schemas.microsoft.com/office/powerpoint/2010/main" val="152229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CeCe is a Black bisexual trans woman was sentenced to 41 months (in a </a:t>
            </a:r>
            <a:r>
              <a:rPr lang="en-US" dirty="0" err="1"/>
              <a:t>mens</a:t>
            </a:r>
            <a:r>
              <a:rPr lang="en-US" dirty="0"/>
              <a:t> prison) after accepting a plea bargain for second degree manslaughter. </a:t>
            </a:r>
            <a:r>
              <a:rPr lang="en-GB" sz="1800" dirty="0">
                <a:effectLst/>
                <a:latin typeface="Times New Roman" panose="02020603050405020304" pitchFamily="18" charset="0"/>
                <a:ea typeface="Times New Roman" panose="02020603050405020304" pitchFamily="18" charset="0"/>
              </a:rPr>
              <a:t>In 2011, McDonald was assaulted by a white woman outside of a bar as several people yelled racist and transphobic remarks at her, including “You n******s need to go back to Africa” and “Look at that boy dressed as a girl, tucking his dick in.” Her attacker dragged her to the ground and slashed her face with a broken glass. As she tried to leave the scene, her assailant’s ex-boyfriend ran after her, and McDonald fatally stabbed him with a pair of scissors.   CeCe served 19 months of her sentence and became a visible part of the trans rights movement when Laverne Cox brought the case to the attention of the media.  Her case works for a variety of classes, including corrections, victimology, race/class/gender.  I use her case to discuss plea bargaining, victim blaming, correctional policies, and trans issues.</a:t>
            </a:r>
            <a:endParaRPr lang="en-US" dirty="0"/>
          </a:p>
        </p:txBody>
      </p:sp>
      <p:sp>
        <p:nvSpPr>
          <p:cNvPr id="4" name="Slide Number Placeholder 3"/>
          <p:cNvSpPr>
            <a:spLocks noGrp="1"/>
          </p:cNvSpPr>
          <p:nvPr>
            <p:ph type="sldNum" sz="quarter" idx="5"/>
          </p:nvPr>
        </p:nvSpPr>
        <p:spPr/>
        <p:txBody>
          <a:bodyPr/>
          <a:lstStyle/>
          <a:p>
            <a:fld id="{0319D429-04B8-47BF-B927-85721A190CDF}" type="slidenum">
              <a:rPr lang="en-US" smtClean="0"/>
              <a:t>21</a:t>
            </a:fld>
            <a:endParaRPr lang="en-US"/>
          </a:p>
        </p:txBody>
      </p:sp>
    </p:spTree>
    <p:extLst>
      <p:ext uri="{BB962C8B-B14F-4D97-AF65-F5344CB8AC3E}">
        <p14:creationId xmlns:p14="http://schemas.microsoft.com/office/powerpoint/2010/main" val="2346882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Issues in Corrections is a unique chapter because it focuses on cisgender and transgender women and provides a critique of gender-responsive policies (inasmuch as they are </a:t>
            </a:r>
            <a:r>
              <a:rPr lang="en-US"/>
              <a:t>actually sex-responsive </a:t>
            </a:r>
            <a:r>
              <a:rPr lang="en-US" dirty="0"/>
              <a:t>policies)</a:t>
            </a:r>
          </a:p>
        </p:txBody>
      </p:sp>
      <p:sp>
        <p:nvSpPr>
          <p:cNvPr id="4" name="Slide Number Placeholder 3"/>
          <p:cNvSpPr>
            <a:spLocks noGrp="1"/>
          </p:cNvSpPr>
          <p:nvPr>
            <p:ph type="sldNum" sz="quarter" idx="5"/>
          </p:nvPr>
        </p:nvSpPr>
        <p:spPr/>
        <p:txBody>
          <a:bodyPr/>
          <a:lstStyle/>
          <a:p>
            <a:fld id="{0319D429-04B8-47BF-B927-85721A190CDF}" type="slidenum">
              <a:rPr lang="en-US" smtClean="0"/>
              <a:t>22</a:t>
            </a:fld>
            <a:endParaRPr lang="en-US"/>
          </a:p>
        </p:txBody>
      </p:sp>
    </p:spTree>
    <p:extLst>
      <p:ext uri="{BB962C8B-B14F-4D97-AF65-F5344CB8AC3E}">
        <p14:creationId xmlns:p14="http://schemas.microsoft.com/office/powerpoint/2010/main" val="4276708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K6G is a wing for gay, bisexual and trans inmates (about 360 inmates) – if you are teaching comparative CJ there is a gay/trans prison in Thailand</a:t>
            </a:r>
          </a:p>
          <a:p>
            <a:r>
              <a:rPr lang="en-US" dirty="0"/>
              <a:t>Meghan is a trans woman who transitioned while working as a CO in a California prison.  She sued the DOC for creating a hostile work environment when co-workers called her tranny and harassed her – her case would be great for corrections, courts, or a class on CJ employees – she settled for $500,000</a:t>
            </a:r>
          </a:p>
          <a:p>
            <a:r>
              <a:rPr lang="en-US" dirty="0"/>
              <a:t>Ashley sued the Georgia DOC for failure to provide medical treatment when they cut off the hormones she had been taking for 17 years.  She also suffered sexual assault while incarcerated and was locked in solitary for her own “protection.”  Ashley’s case is unique because the Dept. of Justice backed her lawsuit – her case would work for corrections (maybe couched within a broader discussion about medical treatment in prisons, courts, etc. </a:t>
            </a:r>
          </a:p>
        </p:txBody>
      </p:sp>
      <p:sp>
        <p:nvSpPr>
          <p:cNvPr id="4" name="Slide Number Placeholder 3"/>
          <p:cNvSpPr>
            <a:spLocks noGrp="1"/>
          </p:cNvSpPr>
          <p:nvPr>
            <p:ph type="sldNum" sz="quarter" idx="5"/>
          </p:nvPr>
        </p:nvSpPr>
        <p:spPr/>
        <p:txBody>
          <a:bodyPr/>
          <a:lstStyle/>
          <a:p>
            <a:fld id="{0319D429-04B8-47BF-B927-85721A190CDF}" type="slidenum">
              <a:rPr lang="en-US" smtClean="0"/>
              <a:t>25</a:t>
            </a:fld>
            <a:endParaRPr lang="en-US"/>
          </a:p>
        </p:txBody>
      </p:sp>
    </p:spTree>
    <p:extLst>
      <p:ext uri="{BB962C8B-B14F-4D97-AF65-F5344CB8AC3E}">
        <p14:creationId xmlns:p14="http://schemas.microsoft.com/office/powerpoint/2010/main" val="215635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while queer issues can constitute a whole class, they should not be relegated to “special places” – we should teach Queer issues in core courses and electives at all levels</a:t>
            </a:r>
          </a:p>
          <a:p>
            <a:r>
              <a:rPr lang="en-US" dirty="0"/>
              <a:t>2 – teaching queer issues validates these students.  But remember, they do not speak for ALL queer people – they are not the teacher, you are</a:t>
            </a:r>
          </a:p>
          <a:p>
            <a:r>
              <a:rPr lang="en-US" dirty="0"/>
              <a:t>3 – sometimes we focus solely on queer people as victims, and this perpetuates myths about queer people.  </a:t>
            </a:r>
          </a:p>
          <a:p>
            <a:r>
              <a:rPr lang="en-US" dirty="0"/>
              <a:t>4 – do not “add queer and stir”, know your own limits – don’t teach about what you don’t know, but don’t avoid it – learn something new</a:t>
            </a:r>
          </a:p>
        </p:txBody>
      </p:sp>
      <p:sp>
        <p:nvSpPr>
          <p:cNvPr id="4" name="Slide Number Placeholder 3"/>
          <p:cNvSpPr>
            <a:spLocks noGrp="1"/>
          </p:cNvSpPr>
          <p:nvPr>
            <p:ph type="sldNum" sz="quarter" idx="5"/>
          </p:nvPr>
        </p:nvSpPr>
        <p:spPr/>
        <p:txBody>
          <a:bodyPr/>
          <a:lstStyle/>
          <a:p>
            <a:fld id="{0319D429-04B8-47BF-B927-85721A190CDF}" type="slidenum">
              <a:rPr lang="en-US" smtClean="0"/>
              <a:t>2</a:t>
            </a:fld>
            <a:endParaRPr lang="en-US"/>
          </a:p>
        </p:txBody>
      </p:sp>
    </p:spTree>
    <p:extLst>
      <p:ext uri="{BB962C8B-B14F-4D97-AF65-F5344CB8AC3E}">
        <p14:creationId xmlns:p14="http://schemas.microsoft.com/office/powerpoint/2010/main" val="1520883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establish ground rules in any class, but especially when discussing “sensitive” issues.  These are just a few of the ground rules I use in my classes.</a:t>
            </a:r>
          </a:p>
        </p:txBody>
      </p:sp>
      <p:sp>
        <p:nvSpPr>
          <p:cNvPr id="4" name="Slide Number Placeholder 3"/>
          <p:cNvSpPr>
            <a:spLocks noGrp="1"/>
          </p:cNvSpPr>
          <p:nvPr>
            <p:ph type="sldNum" sz="quarter" idx="5"/>
          </p:nvPr>
        </p:nvSpPr>
        <p:spPr/>
        <p:txBody>
          <a:bodyPr/>
          <a:lstStyle/>
          <a:p>
            <a:fld id="{0319D429-04B8-47BF-B927-85721A190CDF}" type="slidenum">
              <a:rPr lang="en-US" smtClean="0"/>
              <a:t>3</a:t>
            </a:fld>
            <a:endParaRPr lang="en-US"/>
          </a:p>
        </p:txBody>
      </p:sp>
    </p:spTree>
    <p:extLst>
      <p:ext uri="{BB962C8B-B14F-4D97-AF65-F5344CB8AC3E}">
        <p14:creationId xmlns:p14="http://schemas.microsoft.com/office/powerpoint/2010/main" val="2097493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to use specific cases because t 1) interests students, 2) humanizes queer people, 3) allows for the application of concepts to real examples</a:t>
            </a:r>
          </a:p>
          <a:p>
            <a:r>
              <a:rPr lang="en-US" dirty="0"/>
              <a:t>Given the online focus of the teach-in, all of the activities here can be used online, but certainly can be adapted for f2f classes</a:t>
            </a:r>
          </a:p>
        </p:txBody>
      </p:sp>
      <p:sp>
        <p:nvSpPr>
          <p:cNvPr id="4" name="Slide Number Placeholder 3"/>
          <p:cNvSpPr>
            <a:spLocks noGrp="1"/>
          </p:cNvSpPr>
          <p:nvPr>
            <p:ph type="sldNum" sz="quarter" idx="5"/>
          </p:nvPr>
        </p:nvSpPr>
        <p:spPr/>
        <p:txBody>
          <a:bodyPr/>
          <a:lstStyle/>
          <a:p>
            <a:fld id="{0319D429-04B8-47BF-B927-85721A190CDF}" type="slidenum">
              <a:rPr lang="en-US" smtClean="0"/>
              <a:t>4</a:t>
            </a:fld>
            <a:endParaRPr lang="en-US"/>
          </a:p>
        </p:txBody>
      </p:sp>
    </p:spTree>
    <p:extLst>
      <p:ext uri="{BB962C8B-B14F-4D97-AF65-F5344CB8AC3E}">
        <p14:creationId xmlns:p14="http://schemas.microsoft.com/office/powerpoint/2010/main" val="663397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 Ramirez, Cassandra Rivera, Kristie </a:t>
            </a:r>
            <a:r>
              <a:rPr lang="en-US" dirty="0" err="1"/>
              <a:t>Mayhugh</a:t>
            </a:r>
            <a:r>
              <a:rPr lang="en-US" dirty="0"/>
              <a:t>, and Anna Vasquez. Four Latina lesbians accused and convicted of gang-raping Elizabeth’s 7 and 9 year old nieces during a supposed satanic ritual.  Their sentences ranged from 15 to 37 years. They each spent 15 years behind bars before they were exonerated (which only happened because a film gained national attention). This case is great to use for classes that focus on media representation, wrongful convictions, moral panic (satanic panic), or intersectionality.  I use it in the gender and punishment module of my undergraduate Race, Class &amp; Gender in CJ course where I tend to focus on the intersectional issues of the case.</a:t>
            </a:r>
          </a:p>
        </p:txBody>
      </p:sp>
      <p:sp>
        <p:nvSpPr>
          <p:cNvPr id="4" name="Slide Number Placeholder 3"/>
          <p:cNvSpPr>
            <a:spLocks noGrp="1"/>
          </p:cNvSpPr>
          <p:nvPr>
            <p:ph type="sldNum" sz="quarter" idx="5"/>
          </p:nvPr>
        </p:nvSpPr>
        <p:spPr/>
        <p:txBody>
          <a:bodyPr/>
          <a:lstStyle/>
          <a:p>
            <a:fld id="{0319D429-04B8-47BF-B927-85721A190CDF}" type="slidenum">
              <a:rPr lang="en-US" smtClean="0"/>
              <a:t>5</a:t>
            </a:fld>
            <a:endParaRPr lang="en-US"/>
          </a:p>
        </p:txBody>
      </p:sp>
    </p:spTree>
    <p:extLst>
      <p:ext uri="{BB962C8B-B14F-4D97-AF65-F5344CB8AC3E}">
        <p14:creationId xmlns:p14="http://schemas.microsoft.com/office/powerpoint/2010/main" val="3697060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Larry (Latisha) King was a 15 year old gay (possibly trans) From Oxnard, CA who was shot twice (in a computer lab in front of students) by his 14 year old classmate Brandon </a:t>
            </a:r>
            <a:r>
              <a:rPr lang="en-US" dirty="0" err="1"/>
              <a:t>Mcinerny</a:t>
            </a:r>
            <a:r>
              <a:rPr lang="en-US" dirty="0"/>
              <a:t> in 2008 after he asked </a:t>
            </a:r>
            <a:r>
              <a:rPr lang="en-US" dirty="0" err="1"/>
              <a:t>Mcinerny</a:t>
            </a:r>
            <a:r>
              <a:rPr lang="en-US" dirty="0"/>
              <a:t> to be his Valentine.  Both children had difficult backgrounds – Larry was born to a crack addicted mom, had run-ins with law enforcement, and was living in a group home when he died.  Brandon’s mother was addicted to meth and his parents had a very serious history of domestic violence, which Brandon frequently witnessed.  He was also beginning to dabble in white supremacy.  Given the complexity of this case, it can apply to a lot of issues in a variety of classes.  It is perfect for victimology, sentencing and juvenile justice issues (controversy over Brandon’s sentence – he received 21 years), hate crimes, gay panic defenses, white supremacy and/or toxic masculinity.  I use the King case in my undergraduate Sex, Sexuality &amp; the Law course when we focus on hate crimes.</a:t>
            </a:r>
          </a:p>
        </p:txBody>
      </p:sp>
      <p:sp>
        <p:nvSpPr>
          <p:cNvPr id="4" name="Slide Number Placeholder 3"/>
          <p:cNvSpPr>
            <a:spLocks noGrp="1"/>
          </p:cNvSpPr>
          <p:nvPr>
            <p:ph type="sldNum" sz="quarter" idx="5"/>
          </p:nvPr>
        </p:nvSpPr>
        <p:spPr/>
        <p:txBody>
          <a:bodyPr/>
          <a:lstStyle/>
          <a:p>
            <a:fld id="{0319D429-04B8-47BF-B927-85721A190CDF}" type="slidenum">
              <a:rPr lang="en-US" smtClean="0"/>
              <a:t>10</a:t>
            </a:fld>
            <a:endParaRPr lang="en-US"/>
          </a:p>
        </p:txBody>
      </p:sp>
    </p:spTree>
    <p:extLst>
      <p:ext uri="{BB962C8B-B14F-4D97-AF65-F5344CB8AC3E}">
        <p14:creationId xmlns:p14="http://schemas.microsoft.com/office/powerpoint/2010/main" val="222677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Violence against trans people, especially trans women of color, has been called a national epidemic by the AMA and HRC, and exploring these cases can connect to a lot of issues we cover in a variety of classes – victimology, VAW, classes that focus on hate crimes, intersectionality, law enforcement interaction with trans folks, problems with data collection, media representation (or lack thereof), the relationship between violent ideology (transphobia), violent policies (like bathroom bills), and violent actions (murder).  I include a focus on the murders of trans women of color in three classes: Sex, Sexuality &amp; the Law, Race, Class, Gender &amp; Crime, and my graduate level Race, Crime &amp; Justice course.</a:t>
            </a:r>
          </a:p>
        </p:txBody>
      </p:sp>
      <p:sp>
        <p:nvSpPr>
          <p:cNvPr id="4" name="Slide Number Placeholder 3"/>
          <p:cNvSpPr>
            <a:spLocks noGrp="1"/>
          </p:cNvSpPr>
          <p:nvPr>
            <p:ph type="sldNum" sz="quarter" idx="5"/>
          </p:nvPr>
        </p:nvSpPr>
        <p:spPr/>
        <p:txBody>
          <a:bodyPr/>
          <a:lstStyle/>
          <a:p>
            <a:fld id="{0319D429-04B8-47BF-B927-85721A190CDF}" type="slidenum">
              <a:rPr lang="en-US" smtClean="0"/>
              <a:t>14</a:t>
            </a:fld>
            <a:endParaRPr lang="en-US"/>
          </a:p>
        </p:txBody>
      </p:sp>
    </p:spTree>
    <p:extLst>
      <p:ext uri="{BB962C8B-B14F-4D97-AF65-F5344CB8AC3E}">
        <p14:creationId xmlns:p14="http://schemas.microsoft.com/office/powerpoint/2010/main" val="367812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addressing LGBTQ issues, especially trans issues, it is important to make sure students have a basic understanding.  These are a few 101 “refresher”/prep materials I post for my classes (undergrad and grad – never assume that someone has base knowledge, especially re: trans people).</a:t>
            </a:r>
          </a:p>
          <a:p>
            <a:r>
              <a:rPr lang="en-US" dirty="0"/>
              <a:t>Getting students to use proper pronouns can be a frustrating battle, but one worth fighting</a:t>
            </a:r>
          </a:p>
        </p:txBody>
      </p:sp>
      <p:sp>
        <p:nvSpPr>
          <p:cNvPr id="4" name="Slide Number Placeholder 3"/>
          <p:cNvSpPr>
            <a:spLocks noGrp="1"/>
          </p:cNvSpPr>
          <p:nvPr>
            <p:ph type="sldNum" sz="quarter" idx="5"/>
          </p:nvPr>
        </p:nvSpPr>
        <p:spPr/>
        <p:txBody>
          <a:bodyPr/>
          <a:lstStyle/>
          <a:p>
            <a:fld id="{0319D429-04B8-47BF-B927-85721A190CDF}" type="slidenum">
              <a:rPr lang="en-US" smtClean="0"/>
              <a:t>15</a:t>
            </a:fld>
            <a:endParaRPr lang="en-US"/>
          </a:p>
        </p:txBody>
      </p:sp>
    </p:spTree>
    <p:extLst>
      <p:ext uri="{BB962C8B-B14F-4D97-AF65-F5344CB8AC3E}">
        <p14:creationId xmlns:p14="http://schemas.microsoft.com/office/powerpoint/2010/main" val="310714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these for my graduate Race, Crime and Justice course</a:t>
            </a:r>
          </a:p>
        </p:txBody>
      </p:sp>
      <p:sp>
        <p:nvSpPr>
          <p:cNvPr id="4" name="Slide Number Placeholder 3"/>
          <p:cNvSpPr>
            <a:spLocks noGrp="1"/>
          </p:cNvSpPr>
          <p:nvPr>
            <p:ph type="sldNum" sz="quarter" idx="5"/>
          </p:nvPr>
        </p:nvSpPr>
        <p:spPr/>
        <p:txBody>
          <a:bodyPr/>
          <a:lstStyle/>
          <a:p>
            <a:fld id="{0319D429-04B8-47BF-B927-85721A190CDF}" type="slidenum">
              <a:rPr lang="en-US" smtClean="0"/>
              <a:t>16</a:t>
            </a:fld>
            <a:endParaRPr lang="en-US"/>
          </a:p>
        </p:txBody>
      </p:sp>
    </p:spTree>
    <p:extLst>
      <p:ext uri="{BB962C8B-B14F-4D97-AF65-F5344CB8AC3E}">
        <p14:creationId xmlns:p14="http://schemas.microsoft.com/office/powerpoint/2010/main" val="995462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9/11/2020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44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9/11/2020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58683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9/11/2020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5476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9/11/2020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01431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9/11/2020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8023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9/11/2020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63956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9/11/2020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1502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9/11/2020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0588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9/11/2020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0882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9/11/2020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3891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9/11/2020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39195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9/11/2020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507210684"/>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58" r:id="rId6"/>
    <p:sldLayoutId id="2147483854" r:id="rId7"/>
    <p:sldLayoutId id="2147483855" r:id="rId8"/>
    <p:sldLayoutId id="2147483856" r:id="rId9"/>
    <p:sldLayoutId id="2147483857" r:id="rId10"/>
    <p:sldLayoutId id="21474838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ucr.fbi.gov/hate-crime/2018" TargetMode="External"/><Relationship Id="rId2" Type="http://schemas.openxmlformats.org/officeDocument/2006/relationships/hyperlink" Target="https://www.youtube.com/watch?v=hMk0FYcHiWk"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lgbtqia.ucdavis.edu/trans-10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podcasts.apple.com/nz/podcast/ep-36-black-trans-women-are-being-murdered/id1457725100?i=1000439000709" TargetMode="External"/><Relationship Id="rId4" Type="http://schemas.openxmlformats.org/officeDocument/2006/relationships/hyperlink" Target="https://www.mypronouns.org/what-and-why"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retroreport.org/video/transforming-history/" TargetMode="External"/><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lab.witness.org/projects/transgender-violence/" TargetMode="External"/><Relationship Id="rId4" Type="http://schemas.openxmlformats.org/officeDocument/2006/relationships/hyperlink" Target="https://transrespect.org/en/map/trans-murder-monitori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lgbtmap.org/equality-map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hrc.org/resources/violence-against-the-trans-and-gender-non-conforming-community-in-202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earhustlesq.com/episodes/2018/6/6/down-low" TargetMode="External"/><Relationship Id="rId5" Type="http://schemas.openxmlformats.org/officeDocument/2006/relationships/hyperlink" Target="https://www.blackandpink.org/" TargetMode="External"/><Relationship Id="rId4" Type="http://schemas.openxmlformats.org/officeDocument/2006/relationships/hyperlink" Target="https://vimeo.com/ondemand/freecec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crjustice.org/ashley-diamond" TargetMode="External"/><Relationship Id="rId5" Type="http://schemas.openxmlformats.org/officeDocument/2006/relationships/hyperlink" Target="https://www.documentcloud.org/documents/3983208-Meghan-Frederick-v-California-Department-of" TargetMode="External"/><Relationship Id="rId4" Type="http://schemas.openxmlformats.org/officeDocument/2006/relationships/hyperlink" Target="https://www.kcet.org/shows/socal-connected/life-behind-bars-for-gbt-inmates-at-the-k6g-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audioboom.com/channel/american-hysteria" TargetMode="External"/><Relationship Id="rId3" Type="http://schemas.openxmlformats.org/officeDocument/2006/relationships/image" Target="../media/image15.png"/><Relationship Id="rId7" Type="http://schemas.openxmlformats.org/officeDocument/2006/relationships/hyperlink" Target="https://www.ted.com/talks/kimberle_crenshaw_the_urgency_of_intersectionality?language=en"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www.amazon.com/Queer-Criminology-New-Directions-Critical/dp/1138824372" TargetMode="External"/><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hyperlink" Target="https://www.retroreport.org/video/mcmartin-preschool-anatomy-of-a-panic/"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vase, sitting, bird&#10;&#10;Description automatically generated">
            <a:extLst>
              <a:ext uri="{FF2B5EF4-FFF2-40B4-BE49-F238E27FC236}">
                <a16:creationId xmlns:a16="http://schemas.microsoft.com/office/drawing/2014/main" id="{2466A2C0-45B2-4688-8A9B-746D53652B19}"/>
              </a:ext>
            </a:extLst>
          </p:cNvPr>
          <p:cNvPicPr>
            <a:picLocks noChangeAspect="1"/>
          </p:cNvPicPr>
          <p:nvPr/>
        </p:nvPicPr>
        <p:blipFill rotWithShape="1">
          <a:blip r:embed="rId3"/>
          <a:srcRect l="22899" r="6001"/>
          <a:stretch/>
        </p:blipFill>
        <p:spPr>
          <a:xfrm>
            <a:off x="3523488" y="10"/>
            <a:ext cx="8668512" cy="6857990"/>
          </a:xfrm>
          <a:prstGeom prst="rect">
            <a:avLst/>
          </a:prstGeom>
        </p:spPr>
      </p:pic>
      <p:sp>
        <p:nvSpPr>
          <p:cNvPr id="17"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1BE30C-EF26-4B99-A7DD-86E73905D74C}"/>
              </a:ext>
            </a:extLst>
          </p:cNvPr>
          <p:cNvSpPr>
            <a:spLocks noGrp="1"/>
          </p:cNvSpPr>
          <p:nvPr>
            <p:ph type="ctrTitle"/>
          </p:nvPr>
        </p:nvSpPr>
        <p:spPr>
          <a:xfrm>
            <a:off x="477981" y="1122363"/>
            <a:ext cx="4023360" cy="3204134"/>
          </a:xfrm>
        </p:spPr>
        <p:txBody>
          <a:bodyPr anchor="b">
            <a:normAutofit/>
          </a:bodyPr>
          <a:lstStyle/>
          <a:p>
            <a:r>
              <a:rPr lang="en-US" sz="4100"/>
              <a:t>Teaching </a:t>
            </a:r>
            <a:br>
              <a:rPr lang="en-US" sz="4100"/>
            </a:br>
            <a:r>
              <a:rPr lang="en-US" sz="4100"/>
              <a:t>Criminology &amp; Criminal Justice </a:t>
            </a:r>
            <a:br>
              <a:rPr lang="en-US" sz="4100"/>
            </a:br>
            <a:r>
              <a:rPr lang="en-US" sz="4100"/>
              <a:t>through a Queer Lens</a:t>
            </a:r>
          </a:p>
        </p:txBody>
      </p:sp>
      <p:sp>
        <p:nvSpPr>
          <p:cNvPr id="3" name="Subtitle 2">
            <a:extLst>
              <a:ext uri="{FF2B5EF4-FFF2-40B4-BE49-F238E27FC236}">
                <a16:creationId xmlns:a16="http://schemas.microsoft.com/office/drawing/2014/main" id="{C25ABF76-AF77-460B-A081-344885F26445}"/>
              </a:ext>
            </a:extLst>
          </p:cNvPr>
          <p:cNvSpPr>
            <a:spLocks noGrp="1"/>
          </p:cNvSpPr>
          <p:nvPr>
            <p:ph type="subTitle" idx="1"/>
          </p:nvPr>
        </p:nvSpPr>
        <p:spPr>
          <a:xfrm>
            <a:off x="477980" y="4872922"/>
            <a:ext cx="4023359" cy="1208141"/>
          </a:xfrm>
        </p:spPr>
        <p:txBody>
          <a:bodyPr>
            <a:normAutofit/>
          </a:bodyPr>
          <a:lstStyle/>
          <a:p>
            <a:r>
              <a:rPr lang="en-US" sz="2000"/>
              <a:t>Dr. Emily Lenning, Fayetteville State University</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849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ouple of people posing for the camera&#10;&#10;Description automatically generated">
            <a:extLst>
              <a:ext uri="{FF2B5EF4-FFF2-40B4-BE49-F238E27FC236}">
                <a16:creationId xmlns:a16="http://schemas.microsoft.com/office/drawing/2014/main" id="{FD8159BC-AAF1-4AB4-8615-73B385C68B8B}"/>
              </a:ext>
            </a:extLst>
          </p:cNvPr>
          <p:cNvPicPr>
            <a:picLocks noChangeAspect="1"/>
          </p:cNvPicPr>
          <p:nvPr/>
        </p:nvPicPr>
        <p:blipFill rotWithShape="1">
          <a:blip r:embed="rId3"/>
          <a:srcRect l="1"/>
          <a:stretch/>
        </p:blipFill>
        <p:spPr>
          <a:xfrm>
            <a:off x="20" y="-22"/>
            <a:ext cx="12191977" cy="6858022"/>
          </a:xfrm>
          <a:prstGeom prst="rect">
            <a:avLst/>
          </a:prstGeom>
        </p:spPr>
      </p:pic>
      <p:sp>
        <p:nvSpPr>
          <p:cNvPr id="34" name="Rectangle 1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98C565C-3D39-4CE0-B5A6-E07B8912C383}"/>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6000">
                <a:solidFill>
                  <a:schemeClr val="bg1"/>
                </a:solidFill>
              </a:rPr>
              <a:t>Larry King </a:t>
            </a:r>
          </a:p>
        </p:txBody>
      </p:sp>
      <p:sp>
        <p:nvSpPr>
          <p:cNvPr id="5" name="Text Placeholder 4">
            <a:extLst>
              <a:ext uri="{FF2B5EF4-FFF2-40B4-BE49-F238E27FC236}">
                <a16:creationId xmlns:a16="http://schemas.microsoft.com/office/drawing/2014/main" id="{B8F82C83-DAA5-433A-A3D8-DBDA371F11EB}"/>
              </a:ext>
            </a:extLst>
          </p:cNvPr>
          <p:cNvSpPr>
            <a:spLocks noGrp="1"/>
          </p:cNvSpPr>
          <p:nvPr>
            <p:ph type="body" idx="1"/>
          </p:nvPr>
        </p:nvSpPr>
        <p:spPr>
          <a:xfrm>
            <a:off x="643466" y="4551036"/>
            <a:ext cx="5449479" cy="1663495"/>
          </a:xfrm>
        </p:spPr>
        <p:txBody>
          <a:bodyPr vert="horz" lIns="91440" tIns="45720" rIns="91440" bIns="45720" rtlCol="0" anchor="b">
            <a:normAutofit/>
          </a:bodyPr>
          <a:lstStyle/>
          <a:p>
            <a:endParaRPr lang="en-US" sz="2800">
              <a:solidFill>
                <a:schemeClr val="bg1"/>
              </a:solidFill>
            </a:endParaRPr>
          </a:p>
        </p:txBody>
      </p:sp>
      <p:sp>
        <p:nvSpPr>
          <p:cNvPr id="35" name="Rectangle 1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939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C80CF22-D2D1-49A8-BBC8-B29E0C41FC05}"/>
              </a:ext>
            </a:extLst>
          </p:cNvPr>
          <p:cNvSpPr>
            <a:spLocks noGrp="1"/>
          </p:cNvSpPr>
          <p:nvPr>
            <p:ph type="title"/>
          </p:nvPr>
        </p:nvSpPr>
        <p:spPr>
          <a:xfrm>
            <a:off x="612648" y="1078992"/>
            <a:ext cx="6268770" cy="1536192"/>
          </a:xfrm>
        </p:spPr>
        <p:txBody>
          <a:bodyPr anchor="b">
            <a:normAutofit/>
          </a:bodyPr>
          <a:lstStyle/>
          <a:p>
            <a:r>
              <a:rPr lang="en-US" sz="5200"/>
              <a:t>Materials</a:t>
            </a:r>
          </a:p>
        </p:txBody>
      </p:sp>
      <p:sp>
        <p:nvSpPr>
          <p:cNvPr id="18" name="Rectangle 12">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0C050F20-9537-498B-AAE3-BEDC63C09464}"/>
              </a:ext>
            </a:extLst>
          </p:cNvPr>
          <p:cNvSpPr>
            <a:spLocks noGrp="1"/>
          </p:cNvSpPr>
          <p:nvPr>
            <p:ph idx="1"/>
          </p:nvPr>
        </p:nvSpPr>
        <p:spPr>
          <a:xfrm>
            <a:off x="615458" y="3355848"/>
            <a:ext cx="6268770" cy="2825496"/>
          </a:xfrm>
        </p:spPr>
        <p:txBody>
          <a:bodyPr>
            <a:normAutofit/>
          </a:bodyPr>
          <a:lstStyle/>
          <a:p>
            <a:pPr>
              <a:lnSpc>
                <a:spcPct val="100000"/>
              </a:lnSpc>
            </a:pPr>
            <a:r>
              <a:rPr lang="en-US" sz="1500" dirty="0">
                <a:effectLst/>
                <a:latin typeface="Times New Roman" panose="02020603050405020304" pitchFamily="18" charset="0"/>
                <a:ea typeface="Times New Roman" panose="02020603050405020304" pitchFamily="18" charset="0"/>
              </a:rPr>
              <a:t>Valentine Road (currently FREE on </a:t>
            </a:r>
            <a:r>
              <a:rPr lang="en-US" sz="1500" dirty="0">
                <a:effectLst/>
                <a:latin typeface="Times New Roman" panose="02020603050405020304" pitchFamily="18" charset="0"/>
                <a:ea typeface="Times New Roman" panose="02020603050405020304" pitchFamily="18" charset="0"/>
                <a:hlinkClick r:id="rId2"/>
              </a:rPr>
              <a:t>YouTube</a:t>
            </a:r>
            <a:r>
              <a:rPr lang="en-US" sz="1500" dirty="0">
                <a:effectLst/>
                <a:latin typeface="Times New Roman" panose="02020603050405020304" pitchFamily="18" charset="0"/>
                <a:ea typeface="Times New Roman" panose="02020603050405020304" pitchFamily="18" charset="0"/>
              </a:rPr>
              <a:t>)</a:t>
            </a:r>
          </a:p>
          <a:p>
            <a:pPr>
              <a:lnSpc>
                <a:spcPct val="100000"/>
              </a:lnSpc>
            </a:pPr>
            <a:r>
              <a:rPr lang="en-US" sz="1500" dirty="0" err="1">
                <a:effectLst/>
                <a:latin typeface="Times New Roman" panose="02020603050405020304" pitchFamily="18" charset="0"/>
                <a:ea typeface="Times New Roman" panose="02020603050405020304" pitchFamily="18" charset="0"/>
              </a:rPr>
              <a:t>Bufkin</a:t>
            </a:r>
            <a:r>
              <a:rPr lang="en-US" sz="1500" dirty="0">
                <a:effectLst/>
                <a:latin typeface="Times New Roman" panose="02020603050405020304" pitchFamily="18" charset="0"/>
                <a:ea typeface="Times New Roman" panose="02020603050405020304" pitchFamily="18" charset="0"/>
              </a:rPr>
              <a:t>, J.L. 1999. </a:t>
            </a:r>
            <a:r>
              <a:rPr lang="en-US" sz="1500" i="1" dirty="0">
                <a:effectLst/>
                <a:latin typeface="Times New Roman" panose="02020603050405020304" pitchFamily="18" charset="0"/>
                <a:ea typeface="Times New Roman" panose="02020603050405020304" pitchFamily="18" charset="0"/>
              </a:rPr>
              <a:t>Bias Crime as Gendered Behavior</a:t>
            </a:r>
            <a:r>
              <a:rPr lang="en-US" sz="1500" dirty="0">
                <a:effectLst/>
                <a:latin typeface="Times New Roman" panose="02020603050405020304" pitchFamily="18" charset="0"/>
                <a:ea typeface="Times New Roman" panose="02020603050405020304" pitchFamily="18" charset="0"/>
              </a:rPr>
              <a:t>. </a:t>
            </a:r>
            <a:r>
              <a:rPr lang="en-US" sz="1500" u="sng" dirty="0">
                <a:effectLst/>
                <a:latin typeface="Times New Roman" panose="02020603050405020304" pitchFamily="18" charset="0"/>
                <a:ea typeface="Times New Roman" panose="02020603050405020304" pitchFamily="18" charset="0"/>
              </a:rPr>
              <a:t>Social Justice, 26</a:t>
            </a:r>
            <a:r>
              <a:rPr lang="en-US" sz="1500" dirty="0">
                <a:effectLst/>
                <a:latin typeface="Times New Roman" panose="02020603050405020304" pitchFamily="18" charset="0"/>
                <a:ea typeface="Times New Roman" panose="02020603050405020304" pitchFamily="18" charset="0"/>
              </a:rPr>
              <a:t>, (1): 155-176.</a:t>
            </a:r>
          </a:p>
          <a:p>
            <a:pPr>
              <a:lnSpc>
                <a:spcPct val="100000"/>
              </a:lnSpc>
            </a:pPr>
            <a:r>
              <a:rPr lang="en-US" sz="1500" dirty="0">
                <a:effectLst/>
                <a:latin typeface="Times New Roman" panose="02020603050405020304" pitchFamily="18" charset="0"/>
                <a:ea typeface="Arial Unicode MS"/>
              </a:rPr>
              <a:t>Buist, C.L. &amp; Lenning, E. (2016). </a:t>
            </a:r>
            <a:r>
              <a:rPr lang="en-US" sz="1500" i="1" dirty="0">
                <a:effectLst/>
                <a:latin typeface="Times New Roman" panose="02020603050405020304" pitchFamily="18" charset="0"/>
                <a:ea typeface="Arial Unicode MS"/>
              </a:rPr>
              <a:t>Queer criminology</a:t>
            </a:r>
            <a:r>
              <a:rPr lang="en-US" sz="1500" dirty="0">
                <a:effectLst/>
                <a:latin typeface="Times New Roman" panose="02020603050405020304" pitchFamily="18" charset="0"/>
                <a:ea typeface="Arial Unicode MS"/>
              </a:rPr>
              <a:t>. New York: Routledge. (Chapter 5)</a:t>
            </a:r>
            <a:endParaRPr lang="en-US" sz="1500" dirty="0">
              <a:latin typeface="Calibri" panose="020F0502020204030204" pitchFamily="34" charset="0"/>
              <a:ea typeface="Arial Unicode MS"/>
            </a:endParaRPr>
          </a:p>
          <a:p>
            <a:pPr>
              <a:lnSpc>
                <a:spcPct val="100000"/>
              </a:lnSpc>
            </a:pPr>
            <a:r>
              <a:rPr lang="en-GB" sz="1500" dirty="0">
                <a:effectLst/>
                <a:latin typeface="Times New Roman" panose="02020603050405020304" pitchFamily="18" charset="0"/>
                <a:ea typeface="Times New Roman" panose="02020603050405020304" pitchFamily="18" charset="0"/>
              </a:rPr>
              <a:t>Meyer, D.2014. Resisting hate crime discourse: Queer and intersectional challenges to neoliberal hate crime laws. </a:t>
            </a:r>
            <a:r>
              <a:rPr lang="en-GB" sz="1500" i="1" dirty="0">
                <a:effectLst/>
                <a:latin typeface="Times New Roman" panose="02020603050405020304" pitchFamily="18" charset="0"/>
                <a:ea typeface="Times New Roman" panose="02020603050405020304" pitchFamily="18" charset="0"/>
              </a:rPr>
              <a:t>Critical Criminology</a:t>
            </a:r>
            <a:r>
              <a:rPr lang="en-GB" sz="1500" dirty="0">
                <a:effectLst/>
                <a:latin typeface="Times New Roman" panose="02020603050405020304" pitchFamily="18" charset="0"/>
                <a:ea typeface="Times New Roman" panose="02020603050405020304" pitchFamily="18" charset="0"/>
              </a:rPr>
              <a:t>, </a:t>
            </a:r>
            <a:r>
              <a:rPr lang="en-GB" sz="1500" i="1" dirty="0">
                <a:effectLst/>
                <a:latin typeface="Times New Roman" panose="02020603050405020304" pitchFamily="18" charset="0"/>
                <a:ea typeface="Times New Roman" panose="02020603050405020304" pitchFamily="18" charset="0"/>
              </a:rPr>
              <a:t>22</a:t>
            </a:r>
            <a:r>
              <a:rPr lang="en-GB" sz="1500" dirty="0">
                <a:effectLst/>
                <a:latin typeface="Times New Roman" panose="02020603050405020304" pitchFamily="18" charset="0"/>
                <a:ea typeface="Times New Roman" panose="02020603050405020304" pitchFamily="18" charset="0"/>
              </a:rPr>
              <a:t>: 113–125.</a:t>
            </a:r>
            <a:endParaRPr lang="en-US" sz="1500" dirty="0">
              <a:effectLst/>
              <a:latin typeface="Times New Roman" panose="02020603050405020304" pitchFamily="18" charset="0"/>
              <a:ea typeface="Times New Roman" panose="02020603050405020304" pitchFamily="18" charset="0"/>
            </a:endParaRPr>
          </a:p>
          <a:p>
            <a:pPr>
              <a:lnSpc>
                <a:spcPct val="100000"/>
              </a:lnSpc>
            </a:pPr>
            <a:r>
              <a:rPr lang="en-US" sz="1500" dirty="0">
                <a:latin typeface="Times New Roman" panose="02020603050405020304" pitchFamily="18" charset="0"/>
                <a:ea typeface="Times New Roman" panose="02020603050405020304" pitchFamily="18" charset="0"/>
              </a:rPr>
              <a:t>FBI </a:t>
            </a:r>
            <a:r>
              <a:rPr lang="en-US" sz="1500" dirty="0">
                <a:latin typeface="Times New Roman" panose="02020603050405020304" pitchFamily="18" charset="0"/>
                <a:ea typeface="Times New Roman" panose="02020603050405020304" pitchFamily="18" charset="0"/>
                <a:hlinkClick r:id="rId3"/>
              </a:rPr>
              <a:t>data</a:t>
            </a:r>
            <a:r>
              <a:rPr lang="en-US" sz="1500" dirty="0">
                <a:latin typeface="Times New Roman" panose="02020603050405020304" pitchFamily="18" charset="0"/>
                <a:ea typeface="Times New Roman" panose="02020603050405020304" pitchFamily="18" charset="0"/>
              </a:rPr>
              <a:t> on Hate Crimes (Data Scavenger Hunt - Online or F2F)</a:t>
            </a:r>
            <a:endParaRPr lang="en-US" sz="1500" dirty="0">
              <a:effectLst/>
              <a:latin typeface="Times New Roman" panose="02020603050405020304" pitchFamily="18" charset="0"/>
              <a:ea typeface="Times New Roman" panose="02020603050405020304" pitchFamily="18" charset="0"/>
            </a:endParaRPr>
          </a:p>
          <a:p>
            <a:pPr>
              <a:lnSpc>
                <a:spcPct val="100000"/>
              </a:lnSpc>
            </a:pPr>
            <a:endParaRPr lang="en-US" sz="1500" dirty="0"/>
          </a:p>
        </p:txBody>
      </p:sp>
      <p:pic>
        <p:nvPicPr>
          <p:cNvPr id="6" name="Picture 5">
            <a:extLst>
              <a:ext uri="{FF2B5EF4-FFF2-40B4-BE49-F238E27FC236}">
                <a16:creationId xmlns:a16="http://schemas.microsoft.com/office/drawing/2014/main" id="{210242BD-FF07-4873-9F7B-CB3E67C1865F}"/>
              </a:ext>
            </a:extLst>
          </p:cNvPr>
          <p:cNvPicPr>
            <a:picLocks noChangeAspect="1"/>
          </p:cNvPicPr>
          <p:nvPr/>
        </p:nvPicPr>
        <p:blipFill rotWithShape="1">
          <a:blip r:embed="rId4"/>
          <a:srcRect l="330" r="2465"/>
          <a:stretch/>
        </p:blipFill>
        <p:spPr>
          <a:xfrm>
            <a:off x="7684006" y="10"/>
            <a:ext cx="4507993" cy="6857990"/>
          </a:xfrm>
          <a:prstGeom prst="rect">
            <a:avLst/>
          </a:prstGeom>
        </p:spPr>
      </p:pic>
    </p:spTree>
    <p:extLst>
      <p:ext uri="{BB962C8B-B14F-4D97-AF65-F5344CB8AC3E}">
        <p14:creationId xmlns:p14="http://schemas.microsoft.com/office/powerpoint/2010/main" val="372994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CC22-0F9F-4F50-B9A7-17F73F564425}"/>
              </a:ext>
            </a:extLst>
          </p:cNvPr>
          <p:cNvSpPr>
            <a:spLocks noGrp="1"/>
          </p:cNvSpPr>
          <p:nvPr>
            <p:ph type="title"/>
          </p:nvPr>
        </p:nvSpPr>
        <p:spPr/>
        <p:txBody>
          <a:bodyPr/>
          <a:lstStyle/>
          <a:p>
            <a:r>
              <a:rPr lang="en-US" dirty="0"/>
              <a:t>Informal Conversation Prompts</a:t>
            </a:r>
          </a:p>
        </p:txBody>
      </p:sp>
      <p:sp>
        <p:nvSpPr>
          <p:cNvPr id="3" name="Content Placeholder 2">
            <a:extLst>
              <a:ext uri="{FF2B5EF4-FFF2-40B4-BE49-F238E27FC236}">
                <a16:creationId xmlns:a16="http://schemas.microsoft.com/office/drawing/2014/main" id="{276F2F9C-6D5F-49F4-968C-040CDF70E29D}"/>
              </a:ext>
            </a:extLst>
          </p:cNvPr>
          <p:cNvSpPr>
            <a:spLocks noGrp="1"/>
          </p:cNvSpPr>
          <p:nvPr>
            <p:ph idx="1"/>
          </p:nvPr>
        </p:nvSpPr>
        <p:spPr/>
        <p:txBody>
          <a:bodyPr>
            <a:normAutofit fontScale="70000" lnSpcReduction="20000"/>
          </a:bodyPr>
          <a:lstStyle/>
          <a:p>
            <a:pPr>
              <a:buFont typeface="Arial" panose="020B0604020202020204" pitchFamily="34" charset="0"/>
              <a:buChar char="•"/>
            </a:pPr>
            <a:r>
              <a:rPr lang="en-US" dirty="0"/>
              <a:t>Tell us what you learned from the FBI Hate Crime Data (*especially be sure to click on "Incidents &amp; Offenses and explore Table 1).  Were you surprised by what you learned?</a:t>
            </a:r>
          </a:p>
          <a:p>
            <a:pPr>
              <a:buFont typeface="Arial" panose="020B0604020202020204" pitchFamily="34" charset="0"/>
              <a:buChar char="•"/>
            </a:pPr>
            <a:endParaRPr lang="en-US" dirty="0"/>
          </a:p>
          <a:p>
            <a:pPr>
              <a:buFont typeface="Arial" panose="020B0604020202020204" pitchFamily="34" charset="0"/>
              <a:buChar char="•"/>
            </a:pPr>
            <a:r>
              <a:rPr lang="en-US" dirty="0"/>
              <a:t>How accurate do you think the FBI data is?  What might cause the number of offenses to be underestimated (remember, this data comes from the Uniform Crime Reports)?</a:t>
            </a:r>
          </a:p>
          <a:p>
            <a:pPr>
              <a:buFont typeface="Arial" panose="020B0604020202020204" pitchFamily="34" charset="0"/>
              <a:buChar char="•"/>
            </a:pPr>
            <a:endParaRPr lang="en-US" dirty="0"/>
          </a:p>
          <a:p>
            <a:pPr>
              <a:buFont typeface="Arial" panose="020B0604020202020204" pitchFamily="34" charset="0"/>
              <a:buChar char="•"/>
            </a:pPr>
            <a:r>
              <a:rPr lang="en-US" dirty="0"/>
              <a:t>Besides Larry King, can you think of any other people who were victims of a hate crime due to their sexual orientation and/or gender identity?  How did you hear about those cases?</a:t>
            </a:r>
          </a:p>
          <a:p>
            <a:endParaRPr lang="en-US" dirty="0"/>
          </a:p>
        </p:txBody>
      </p:sp>
    </p:spTree>
    <p:extLst>
      <p:ext uri="{BB962C8B-B14F-4D97-AF65-F5344CB8AC3E}">
        <p14:creationId xmlns:p14="http://schemas.microsoft.com/office/powerpoint/2010/main" val="3374920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8358-7065-415A-B3CD-6F7165DE1405}"/>
              </a:ext>
            </a:extLst>
          </p:cNvPr>
          <p:cNvSpPr>
            <a:spLocks noGrp="1"/>
          </p:cNvSpPr>
          <p:nvPr>
            <p:ph type="title"/>
          </p:nvPr>
        </p:nvSpPr>
        <p:spPr/>
        <p:txBody>
          <a:bodyPr/>
          <a:lstStyle/>
          <a:p>
            <a:r>
              <a:rPr lang="en-US" dirty="0"/>
              <a:t>Assignment Prompts</a:t>
            </a:r>
          </a:p>
        </p:txBody>
      </p:sp>
      <p:sp>
        <p:nvSpPr>
          <p:cNvPr id="3" name="Content Placeholder 2">
            <a:extLst>
              <a:ext uri="{FF2B5EF4-FFF2-40B4-BE49-F238E27FC236}">
                <a16:creationId xmlns:a16="http://schemas.microsoft.com/office/drawing/2014/main" id="{9E2FE710-A614-4735-8EF3-B813FCADF919}"/>
              </a:ext>
            </a:extLst>
          </p:cNvPr>
          <p:cNvSpPr>
            <a:spLocks noGrp="1"/>
          </p:cNvSpPr>
          <p:nvPr>
            <p:ph idx="1"/>
          </p:nvPr>
        </p:nvSpPr>
        <p:spPr/>
        <p:txBody>
          <a:bodyPr>
            <a:normAutofit fontScale="92500"/>
          </a:bodyPr>
          <a:lstStyle/>
          <a:p>
            <a:pPr marL="0" indent="0">
              <a:buNone/>
            </a:pPr>
            <a:r>
              <a:rPr lang="en-US" dirty="0"/>
              <a:t>Begin by describing the FBI’s 2018 Hate Crime data – explain to your reader how many hate crimes were motivated by sexual orientation bias, gender identity bias, and provide statistical details about those two categories.  Then, given the assigned readings, explain how Jana </a:t>
            </a:r>
            <a:r>
              <a:rPr lang="en-US" dirty="0" err="1"/>
              <a:t>Bufkin</a:t>
            </a:r>
            <a:r>
              <a:rPr lang="en-US" dirty="0"/>
              <a:t> would explain the causes of these hate crimes in general, Larry King’s murder in particular (use examples from the film). Finally discuss the pros and cons of hate crime legislation as described in Chapter 5 of Buist &amp; Lenning.</a:t>
            </a:r>
          </a:p>
        </p:txBody>
      </p:sp>
    </p:spTree>
    <p:extLst>
      <p:ext uri="{BB962C8B-B14F-4D97-AF65-F5344CB8AC3E}">
        <p14:creationId xmlns:p14="http://schemas.microsoft.com/office/powerpoint/2010/main" val="1375512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Rectangle 36">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D9E3730-4768-49A4-AD2F-9B934A11ABEC}"/>
              </a:ext>
            </a:extLst>
          </p:cNvPr>
          <p:cNvPicPr>
            <a:picLocks noChangeAspect="1"/>
          </p:cNvPicPr>
          <p:nvPr/>
        </p:nvPicPr>
        <p:blipFill rotWithShape="1">
          <a:blip r:embed="rId3"/>
          <a:srcRect l="914" r="32797"/>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39" name="Freeform: Shape 38">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40">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A1E8842-FCA5-4FD6-91E2-F3026692AED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a:t>Violence against Transgender Women of Color</a:t>
            </a:r>
          </a:p>
        </p:txBody>
      </p:sp>
      <p:sp>
        <p:nvSpPr>
          <p:cNvPr id="5" name="Text Placeholder 4">
            <a:extLst>
              <a:ext uri="{FF2B5EF4-FFF2-40B4-BE49-F238E27FC236}">
                <a16:creationId xmlns:a16="http://schemas.microsoft.com/office/drawing/2014/main" id="{73B527D2-A723-4AAC-BBCF-8957FCCA52C7}"/>
              </a:ext>
            </a:extLst>
          </p:cNvPr>
          <p:cNvSpPr>
            <a:spLocks noGrp="1"/>
          </p:cNvSpPr>
          <p:nvPr>
            <p:ph type="body" idx="1"/>
          </p:nvPr>
        </p:nvSpPr>
        <p:spPr>
          <a:xfrm>
            <a:off x="477981" y="4872922"/>
            <a:ext cx="3933306" cy="1208141"/>
          </a:xfrm>
        </p:spPr>
        <p:txBody>
          <a:bodyPr vert="horz" lIns="91440" tIns="45720" rIns="91440" bIns="45720" rtlCol="0">
            <a:normAutofit/>
          </a:bodyPr>
          <a:lstStyle/>
          <a:p>
            <a:endParaRPr lang="en-US"/>
          </a:p>
        </p:txBody>
      </p:sp>
      <p:sp>
        <p:nvSpPr>
          <p:cNvPr id="43" name="Rectangle 4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43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FA3736-0CFE-496D-93C8-3D82322B23D0}"/>
              </a:ext>
            </a:extLst>
          </p:cNvPr>
          <p:cNvSpPr>
            <a:spLocks noGrp="1"/>
          </p:cNvSpPr>
          <p:nvPr>
            <p:ph type="title"/>
          </p:nvPr>
        </p:nvSpPr>
        <p:spPr/>
        <p:txBody>
          <a:bodyPr/>
          <a:lstStyle/>
          <a:p>
            <a:r>
              <a:rPr lang="en-US" dirty="0"/>
              <a:t>101 Materials</a:t>
            </a:r>
          </a:p>
        </p:txBody>
      </p:sp>
      <p:sp>
        <p:nvSpPr>
          <p:cNvPr id="5" name="Content Placeholder 4">
            <a:extLst>
              <a:ext uri="{FF2B5EF4-FFF2-40B4-BE49-F238E27FC236}">
                <a16:creationId xmlns:a16="http://schemas.microsoft.com/office/drawing/2014/main" id="{26D7AA35-882E-4B5D-AA43-16CDFE19D3EF}"/>
              </a:ext>
            </a:extLst>
          </p:cNvPr>
          <p:cNvSpPr>
            <a:spLocks noGrp="1"/>
          </p:cNvSpPr>
          <p:nvPr>
            <p:ph idx="1"/>
          </p:nvPr>
        </p:nvSpPr>
        <p:spPr/>
        <p:txBody>
          <a:bodyPr/>
          <a:lstStyle/>
          <a:p>
            <a:r>
              <a:rPr lang="en-US" dirty="0">
                <a:hlinkClick r:id="rId3"/>
              </a:rPr>
              <a:t>Transgender 101 </a:t>
            </a:r>
            <a:r>
              <a:rPr lang="en-US" dirty="0"/>
              <a:t>– UC Davis</a:t>
            </a:r>
          </a:p>
          <a:p>
            <a:endParaRPr lang="en-US" dirty="0"/>
          </a:p>
          <a:p>
            <a:r>
              <a:rPr lang="en-US" dirty="0"/>
              <a:t>What are </a:t>
            </a:r>
            <a:r>
              <a:rPr lang="en-US" dirty="0">
                <a:hlinkClick r:id="rId4"/>
              </a:rPr>
              <a:t>Pronouns</a:t>
            </a:r>
            <a:r>
              <a:rPr lang="en-US" dirty="0"/>
              <a:t> and Why Do They Matter?</a:t>
            </a:r>
          </a:p>
          <a:p>
            <a:endParaRPr lang="en-US" dirty="0"/>
          </a:p>
          <a:p>
            <a:r>
              <a:rPr lang="en-US" dirty="0"/>
              <a:t>The Breakdown with Shaun King: </a:t>
            </a:r>
            <a:r>
              <a:rPr lang="en-US" dirty="0">
                <a:hlinkClick r:id="rId5"/>
              </a:rPr>
              <a:t>Episode 36 </a:t>
            </a:r>
            <a:r>
              <a:rPr lang="en-US" dirty="0"/>
              <a:t>Black Trans Women are being Murdered</a:t>
            </a:r>
          </a:p>
        </p:txBody>
      </p:sp>
    </p:spTree>
    <p:extLst>
      <p:ext uri="{BB962C8B-B14F-4D97-AF65-F5344CB8AC3E}">
        <p14:creationId xmlns:p14="http://schemas.microsoft.com/office/powerpoint/2010/main" val="387236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38EC-1C09-405E-9267-C134248FE928}"/>
              </a:ext>
            </a:extLst>
          </p:cNvPr>
          <p:cNvSpPr>
            <a:spLocks noGrp="1"/>
          </p:cNvSpPr>
          <p:nvPr>
            <p:ph type="title"/>
          </p:nvPr>
        </p:nvSpPr>
        <p:spPr/>
        <p:txBody>
          <a:bodyPr/>
          <a:lstStyle/>
          <a:p>
            <a:r>
              <a:rPr lang="en-US" dirty="0"/>
              <a:t>Materials</a:t>
            </a:r>
          </a:p>
        </p:txBody>
      </p:sp>
      <p:sp>
        <p:nvSpPr>
          <p:cNvPr id="3" name="Content Placeholder 2">
            <a:extLst>
              <a:ext uri="{FF2B5EF4-FFF2-40B4-BE49-F238E27FC236}">
                <a16:creationId xmlns:a16="http://schemas.microsoft.com/office/drawing/2014/main" id="{67EA680A-7961-49B0-8284-826EFE4C57B5}"/>
              </a:ext>
            </a:extLst>
          </p:cNvPr>
          <p:cNvSpPr>
            <a:spLocks noGrp="1"/>
          </p:cNvSpPr>
          <p:nvPr>
            <p:ph idx="1"/>
          </p:nvPr>
        </p:nvSpPr>
        <p:spPr/>
        <p:txBody>
          <a:bodyPr>
            <a:normAutofit fontScale="85000" lnSpcReduction="10000"/>
          </a:bodyPr>
          <a:lstStyle/>
          <a:p>
            <a:r>
              <a:rPr lang="en-US" sz="1800" dirty="0">
                <a:effectLst/>
                <a:latin typeface="Times New Roman" panose="02020603050405020304" pitchFamily="18" charset="0"/>
                <a:ea typeface="Times New Roman" panose="02020603050405020304" pitchFamily="18" charset="0"/>
              </a:rPr>
              <a:t>Graham, L.E. (2014). Navigating community institutions: Black transgender women’s experiences in schools, the criminal justice system, and churches. </a:t>
            </a:r>
            <a:r>
              <a:rPr lang="en-US" sz="1800" i="1" dirty="0">
                <a:effectLst/>
                <a:latin typeface="Times New Roman" panose="02020603050405020304" pitchFamily="18" charset="0"/>
                <a:ea typeface="Times New Roman" panose="02020603050405020304" pitchFamily="18" charset="0"/>
              </a:rPr>
              <a:t>International Journal of Transgenderism</a:t>
            </a:r>
            <a:r>
              <a:rPr lang="en-US" sz="1800" dirty="0">
                <a:effectLst/>
                <a:latin typeface="Times New Roman" panose="02020603050405020304" pitchFamily="18" charset="0"/>
                <a:ea typeface="Times New Roman" panose="02020603050405020304" pitchFamily="18" charset="0"/>
              </a:rPr>
              <a:t>, 15, (2): 100-115.</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Human Rights Campaign Foundation. (2019). </a:t>
            </a:r>
            <a:r>
              <a:rPr lang="en-US" sz="1800" i="1" dirty="0">
                <a:effectLst/>
                <a:latin typeface="Times New Roman" panose="02020603050405020304" pitchFamily="18" charset="0"/>
                <a:ea typeface="Times New Roman" panose="02020603050405020304" pitchFamily="18" charset="0"/>
              </a:rPr>
              <a:t>A national epidemic: Fatal anti-transgender violence in the United States in 2019.</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James, S. E., Brown, C., &amp; Wilson, I. (2017). </a:t>
            </a:r>
            <a:r>
              <a:rPr lang="en-US" sz="1800" i="1" dirty="0">
                <a:effectLst/>
                <a:latin typeface="Times New Roman" panose="02020603050405020304" pitchFamily="18" charset="0"/>
                <a:ea typeface="Times New Roman" panose="02020603050405020304" pitchFamily="18" charset="0"/>
              </a:rPr>
              <a:t>2015 U.S. Transgender Survey: Report on the Experiences of Black Respondents.</a:t>
            </a:r>
            <a:r>
              <a:rPr lang="en-US" sz="1800" dirty="0">
                <a:effectLst/>
                <a:latin typeface="Times New Roman" panose="02020603050405020304" pitchFamily="18" charset="0"/>
                <a:ea typeface="Times New Roman" panose="02020603050405020304" pitchFamily="18" charset="0"/>
              </a:rPr>
              <a:t> Washington, DC and Dallas, TX: National Center for Transgender Equality, Black Trans Advocacy, &amp; National Black Justice Coalition.</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James, S. E. &amp; Salcedo, B. (2017). 2015 U.S. </a:t>
            </a:r>
            <a:r>
              <a:rPr lang="en-US" sz="1800" i="1" dirty="0">
                <a:effectLst/>
                <a:latin typeface="Times New Roman" panose="02020603050405020304" pitchFamily="18" charset="0"/>
                <a:ea typeface="Times New Roman" panose="02020603050405020304" pitchFamily="18" charset="0"/>
              </a:rPr>
              <a:t>Transgender Survey: Report on the Experiences of Latino/a Respondents</a:t>
            </a:r>
            <a:r>
              <a:rPr lang="en-US" sz="1800" dirty="0">
                <a:effectLst/>
                <a:latin typeface="Times New Roman" panose="02020603050405020304" pitchFamily="18" charset="0"/>
                <a:ea typeface="Times New Roman" panose="02020603050405020304" pitchFamily="18" charset="0"/>
              </a:rPr>
              <a:t>. Washington, DC and Los Angeles, CA: National Center for Transgender Equality and </a:t>
            </a:r>
            <a:r>
              <a:rPr lang="en-US" sz="1800" dirty="0" err="1">
                <a:effectLst/>
                <a:latin typeface="Times New Roman" panose="02020603050405020304" pitchFamily="18" charset="0"/>
                <a:ea typeface="Times New Roman" panose="02020603050405020304" pitchFamily="18" charset="0"/>
              </a:rPr>
              <a:t>TransLatin</a:t>
            </a:r>
            <a:r>
              <a:rPr lang="en-US" sz="1800" dirty="0">
                <a:effectLst/>
                <a:latin typeface="Times New Roman" panose="02020603050405020304" pitchFamily="18" charset="0"/>
                <a:ea typeface="Times New Roman" panose="02020603050405020304" pitchFamily="18" charset="0"/>
              </a:rPr>
              <a:t>@ Coalition.</a:t>
            </a:r>
          </a:p>
          <a:p>
            <a:endParaRPr lang="en-US" dirty="0"/>
          </a:p>
        </p:txBody>
      </p:sp>
    </p:spTree>
    <p:extLst>
      <p:ext uri="{BB962C8B-B14F-4D97-AF65-F5344CB8AC3E}">
        <p14:creationId xmlns:p14="http://schemas.microsoft.com/office/powerpoint/2010/main" val="372704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34">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9" name="Freeform: Shape 36">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0" name="Freeform: Shape 38">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25EC69-6DF2-4DBB-8DFA-D03881AD93CC}"/>
              </a:ext>
            </a:extLst>
          </p:cNvPr>
          <p:cNvSpPr>
            <a:spLocks noGrp="1"/>
          </p:cNvSpPr>
          <p:nvPr>
            <p:ph type="title"/>
          </p:nvPr>
        </p:nvSpPr>
        <p:spPr>
          <a:xfrm>
            <a:off x="438913" y="859536"/>
            <a:ext cx="4832802" cy="1243584"/>
          </a:xfrm>
        </p:spPr>
        <p:txBody>
          <a:bodyPr>
            <a:normAutofit/>
          </a:bodyPr>
          <a:lstStyle/>
          <a:p>
            <a:r>
              <a:rPr lang="en-US" sz="3400"/>
              <a:t>Additional Materials</a:t>
            </a:r>
          </a:p>
        </p:txBody>
      </p:sp>
      <p:sp>
        <p:nvSpPr>
          <p:cNvPr id="61" name="Rectangle 4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4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04B7D98-A0B3-4D92-BA1E-D8DBFB23F5AD}"/>
              </a:ext>
            </a:extLst>
          </p:cNvPr>
          <p:cNvSpPr>
            <a:spLocks noGrp="1"/>
          </p:cNvSpPr>
          <p:nvPr>
            <p:ph idx="1"/>
          </p:nvPr>
        </p:nvSpPr>
        <p:spPr>
          <a:xfrm>
            <a:off x="438912" y="2512611"/>
            <a:ext cx="4832803" cy="3664351"/>
          </a:xfrm>
        </p:spPr>
        <p:txBody>
          <a:bodyPr>
            <a:normAutofit/>
          </a:bodyPr>
          <a:lstStyle/>
          <a:p>
            <a:pPr>
              <a:lnSpc>
                <a:spcPct val="100000"/>
              </a:lnSpc>
            </a:pPr>
            <a:r>
              <a:rPr lang="en-US" sz="1500">
                <a:effectLst/>
                <a:latin typeface="+mj-lt"/>
                <a:ea typeface="Times New Roman" panose="02020603050405020304" pitchFamily="18" charset="0"/>
              </a:rPr>
              <a:t>Lenning, E., Brightman, S. &amp; Buist, C. 2020. The trifecta of violence: A socio-historical comparison of lynching and violence against transgender women. </a:t>
            </a:r>
            <a:r>
              <a:rPr lang="en-US" sz="1500" i="1">
                <a:effectLst/>
                <a:latin typeface="+mj-lt"/>
                <a:ea typeface="Times New Roman" panose="02020603050405020304" pitchFamily="18" charset="0"/>
              </a:rPr>
              <a:t>Forthcoming in Critical Criminology</a:t>
            </a:r>
            <a:endParaRPr lang="en-US" sz="1500">
              <a:effectLst/>
              <a:latin typeface="+mj-lt"/>
              <a:ea typeface="Times New Roman" panose="02020603050405020304" pitchFamily="18" charset="0"/>
            </a:endParaRPr>
          </a:p>
          <a:p>
            <a:pPr>
              <a:lnSpc>
                <a:spcPct val="100000"/>
              </a:lnSpc>
            </a:pPr>
            <a:endParaRPr lang="en-US" sz="1500"/>
          </a:p>
          <a:p>
            <a:pPr>
              <a:lnSpc>
                <a:spcPct val="100000"/>
              </a:lnSpc>
            </a:pPr>
            <a:r>
              <a:rPr lang="en-US" sz="1500"/>
              <a:t>Retro Report: </a:t>
            </a:r>
            <a:r>
              <a:rPr lang="en-US" sz="1500">
                <a:hlinkClick r:id="rId3"/>
              </a:rPr>
              <a:t>Transgender rights</a:t>
            </a:r>
            <a:r>
              <a:rPr lang="en-US" sz="1500"/>
              <a:t>: A decades-long struggle for equality</a:t>
            </a:r>
          </a:p>
          <a:p>
            <a:pPr>
              <a:lnSpc>
                <a:spcPct val="100000"/>
              </a:lnSpc>
            </a:pPr>
            <a:endParaRPr lang="en-US" sz="1500"/>
          </a:p>
          <a:p>
            <a:pPr>
              <a:lnSpc>
                <a:spcPct val="100000"/>
              </a:lnSpc>
            </a:pPr>
            <a:r>
              <a:rPr lang="en-US" sz="1500"/>
              <a:t>Trans Murder Monitoring </a:t>
            </a:r>
            <a:r>
              <a:rPr lang="en-US" sz="1500">
                <a:hlinkClick r:id="rId4"/>
              </a:rPr>
              <a:t>Map</a:t>
            </a:r>
            <a:r>
              <a:rPr lang="en-US" sz="1500"/>
              <a:t> (2008-2016)</a:t>
            </a:r>
          </a:p>
          <a:p>
            <a:pPr>
              <a:lnSpc>
                <a:spcPct val="100000"/>
              </a:lnSpc>
            </a:pPr>
            <a:endParaRPr lang="en-US" sz="1500"/>
          </a:p>
          <a:p>
            <a:pPr>
              <a:lnSpc>
                <a:spcPct val="100000"/>
              </a:lnSpc>
            </a:pPr>
            <a:r>
              <a:rPr lang="en-US" sz="1500"/>
              <a:t>Witness Media Lab: </a:t>
            </a:r>
            <a:r>
              <a:rPr lang="en-US" sz="1500">
                <a:hlinkClick r:id="rId5"/>
              </a:rPr>
              <a:t>Capturing Hate</a:t>
            </a:r>
            <a:endParaRPr lang="en-US" sz="1500"/>
          </a:p>
          <a:p>
            <a:pPr>
              <a:lnSpc>
                <a:spcPct val="100000"/>
              </a:lnSpc>
            </a:pPr>
            <a:endParaRPr lang="en-US" sz="1500" dirty="0"/>
          </a:p>
        </p:txBody>
      </p:sp>
      <p:pic>
        <p:nvPicPr>
          <p:cNvPr id="5" name="Picture 4">
            <a:extLst>
              <a:ext uri="{FF2B5EF4-FFF2-40B4-BE49-F238E27FC236}">
                <a16:creationId xmlns:a16="http://schemas.microsoft.com/office/drawing/2014/main" id="{C69C27B4-960E-4E9E-84D0-052E5474FCC2}"/>
              </a:ext>
            </a:extLst>
          </p:cNvPr>
          <p:cNvPicPr>
            <a:picLocks noChangeAspect="1"/>
          </p:cNvPicPr>
          <p:nvPr/>
        </p:nvPicPr>
        <p:blipFill>
          <a:blip r:embed="rId6"/>
          <a:stretch>
            <a:fillRect/>
          </a:stretch>
        </p:blipFill>
        <p:spPr>
          <a:xfrm>
            <a:off x="7411452" y="240010"/>
            <a:ext cx="2974207" cy="4006935"/>
          </a:xfrm>
          <a:prstGeom prst="rect">
            <a:avLst/>
          </a:prstGeom>
        </p:spPr>
      </p:pic>
      <p:pic>
        <p:nvPicPr>
          <p:cNvPr id="4" name="Picture 3">
            <a:extLst>
              <a:ext uri="{FF2B5EF4-FFF2-40B4-BE49-F238E27FC236}">
                <a16:creationId xmlns:a16="http://schemas.microsoft.com/office/drawing/2014/main" id="{3EBC2663-3F8B-4135-B004-DD65B6D63045}"/>
              </a:ext>
            </a:extLst>
          </p:cNvPr>
          <p:cNvPicPr>
            <a:picLocks noChangeAspect="1"/>
          </p:cNvPicPr>
          <p:nvPr/>
        </p:nvPicPr>
        <p:blipFill>
          <a:blip r:embed="rId7"/>
          <a:stretch>
            <a:fillRect/>
          </a:stretch>
        </p:blipFill>
        <p:spPr>
          <a:xfrm>
            <a:off x="6534913" y="4448293"/>
            <a:ext cx="5135719" cy="2208359"/>
          </a:xfrm>
          <a:prstGeom prst="rect">
            <a:avLst/>
          </a:prstGeom>
        </p:spPr>
      </p:pic>
    </p:spTree>
    <p:extLst>
      <p:ext uri="{BB962C8B-B14F-4D97-AF65-F5344CB8AC3E}">
        <p14:creationId xmlns:p14="http://schemas.microsoft.com/office/powerpoint/2010/main" val="3076935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D9BB-66E9-4E63-A5C9-DC8DD7C6A258}"/>
              </a:ext>
            </a:extLst>
          </p:cNvPr>
          <p:cNvSpPr>
            <a:spLocks noGrp="1"/>
          </p:cNvSpPr>
          <p:nvPr>
            <p:ph type="title"/>
          </p:nvPr>
        </p:nvSpPr>
        <p:spPr/>
        <p:txBody>
          <a:bodyPr/>
          <a:lstStyle/>
          <a:p>
            <a:r>
              <a:rPr lang="en-US" dirty="0"/>
              <a:t>Informal Conversation Prompts</a:t>
            </a:r>
          </a:p>
        </p:txBody>
      </p:sp>
      <p:sp>
        <p:nvSpPr>
          <p:cNvPr id="3" name="Content Placeholder 2">
            <a:extLst>
              <a:ext uri="{FF2B5EF4-FFF2-40B4-BE49-F238E27FC236}">
                <a16:creationId xmlns:a16="http://schemas.microsoft.com/office/drawing/2014/main" id="{FF47D152-9251-4EA3-A201-463F1E56DE2F}"/>
              </a:ext>
            </a:extLst>
          </p:cNvPr>
          <p:cNvSpPr>
            <a:spLocks noGrp="1"/>
          </p:cNvSpPr>
          <p:nvPr>
            <p:ph idx="1"/>
          </p:nvPr>
        </p:nvSpPr>
        <p:spPr>
          <a:xfrm>
            <a:off x="827773" y="2478024"/>
            <a:ext cx="10455923" cy="4057530"/>
          </a:xfrm>
        </p:spPr>
        <p:txBody>
          <a:bodyPr>
            <a:normAutofit fontScale="70000" lnSpcReduction="20000"/>
          </a:bodyPr>
          <a:lstStyle/>
          <a:p>
            <a:pPr>
              <a:buFont typeface="Arial" panose="020B0604020202020204" pitchFamily="34" charset="0"/>
              <a:buChar char="•"/>
            </a:pPr>
            <a:r>
              <a:rPr lang="en-US" dirty="0"/>
              <a:t>What have you learned this week that you didn't know before?</a:t>
            </a:r>
          </a:p>
          <a:p>
            <a:pPr>
              <a:buFont typeface="Arial" panose="020B0604020202020204" pitchFamily="34" charset="0"/>
              <a:buChar char="•"/>
            </a:pPr>
            <a:endParaRPr lang="en-US" dirty="0"/>
          </a:p>
          <a:p>
            <a:pPr>
              <a:buFont typeface="Arial" panose="020B0604020202020204" pitchFamily="34" charset="0"/>
              <a:buChar char="•"/>
            </a:pPr>
            <a:r>
              <a:rPr lang="en-US" dirty="0"/>
              <a:t>You are looking at a lot of data this week - what has struck you the most about that data?</a:t>
            </a:r>
          </a:p>
          <a:p>
            <a:pPr>
              <a:buFont typeface="Arial" panose="020B0604020202020204" pitchFamily="34" charset="0"/>
              <a:buChar char="•"/>
            </a:pPr>
            <a:endParaRPr lang="en-US" dirty="0"/>
          </a:p>
          <a:p>
            <a:pPr>
              <a:buFont typeface="Arial" panose="020B0604020202020204" pitchFamily="34" charset="0"/>
              <a:buChar char="•"/>
            </a:pPr>
            <a:r>
              <a:rPr lang="en-US" dirty="0"/>
              <a:t>You are investigating cases from 2020, but here are a few names of victims from previous years for you to Google and discuss: </a:t>
            </a:r>
            <a:r>
              <a:rPr lang="en-US" dirty="0" err="1"/>
              <a:t>Muhlaysia</a:t>
            </a:r>
            <a:r>
              <a:rPr lang="en-US" dirty="0"/>
              <a:t> Booker, Ally Lee Steinfeld, </a:t>
            </a:r>
            <a:r>
              <a:rPr lang="en-US" dirty="0" err="1"/>
              <a:t>Kenne</a:t>
            </a:r>
            <a:r>
              <a:rPr lang="en-US" dirty="0"/>
              <a:t> McFadden</a:t>
            </a:r>
          </a:p>
          <a:p>
            <a:pPr>
              <a:buFont typeface="Arial" panose="020B0604020202020204" pitchFamily="34" charset="0"/>
              <a:buChar char="•"/>
            </a:pPr>
            <a:endParaRPr lang="en-US" dirty="0"/>
          </a:p>
          <a:p>
            <a:pPr>
              <a:buFont typeface="Arial" panose="020B0604020202020204" pitchFamily="34" charset="0"/>
              <a:buChar char="•"/>
            </a:pPr>
            <a:r>
              <a:rPr lang="en-US" dirty="0"/>
              <a:t>Why are trans women of color at greater risk of victimization than white trans women?</a:t>
            </a:r>
          </a:p>
          <a:p>
            <a:endParaRPr lang="en-US" dirty="0"/>
          </a:p>
        </p:txBody>
      </p:sp>
    </p:spTree>
    <p:extLst>
      <p:ext uri="{BB962C8B-B14F-4D97-AF65-F5344CB8AC3E}">
        <p14:creationId xmlns:p14="http://schemas.microsoft.com/office/powerpoint/2010/main" val="3850608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D29A0F-90D8-41B2-85D9-5E78B7E48EF3}"/>
              </a:ext>
            </a:extLst>
          </p:cNvPr>
          <p:cNvSpPr>
            <a:spLocks noGrp="1"/>
          </p:cNvSpPr>
          <p:nvPr>
            <p:ph type="title"/>
          </p:nvPr>
        </p:nvSpPr>
        <p:spPr>
          <a:xfrm>
            <a:off x="838199" y="564211"/>
            <a:ext cx="4571999" cy="812202"/>
          </a:xfrm>
        </p:spPr>
        <p:txBody>
          <a:bodyPr anchor="b">
            <a:normAutofit fontScale="90000"/>
          </a:bodyPr>
          <a:lstStyle/>
          <a:p>
            <a:r>
              <a:rPr lang="en-US" sz="3600" dirty="0"/>
              <a:t>Activity: </a:t>
            </a:r>
            <a:br>
              <a:rPr lang="en-US" sz="3600" dirty="0"/>
            </a:br>
            <a:r>
              <a:rPr lang="en-US" sz="3600" dirty="0"/>
              <a:t>Investigate a Case </a:t>
            </a:r>
          </a:p>
        </p:txBody>
      </p:sp>
      <p:sp>
        <p:nvSpPr>
          <p:cNvPr id="3" name="Content Placeholder 2">
            <a:extLst>
              <a:ext uri="{FF2B5EF4-FFF2-40B4-BE49-F238E27FC236}">
                <a16:creationId xmlns:a16="http://schemas.microsoft.com/office/drawing/2014/main" id="{BD84D050-4AF3-4A94-8E27-606797B877F9}"/>
              </a:ext>
            </a:extLst>
          </p:cNvPr>
          <p:cNvSpPr>
            <a:spLocks noGrp="1"/>
          </p:cNvSpPr>
          <p:nvPr>
            <p:ph idx="1"/>
          </p:nvPr>
        </p:nvSpPr>
        <p:spPr>
          <a:xfrm>
            <a:off x="125129" y="1559293"/>
            <a:ext cx="5876384" cy="4389120"/>
          </a:xfrm>
        </p:spPr>
        <p:txBody>
          <a:bodyPr>
            <a:normAutofit/>
          </a:bodyPr>
          <a:lstStyle/>
          <a:p>
            <a:pPr lvl="1">
              <a:lnSpc>
                <a:spcPct val="100000"/>
              </a:lnSpc>
            </a:pPr>
            <a:r>
              <a:rPr lang="en-US" sz="1400" dirty="0"/>
              <a:t>Investigate your case</a:t>
            </a:r>
          </a:p>
          <a:p>
            <a:pPr lvl="1">
              <a:lnSpc>
                <a:spcPct val="100000"/>
              </a:lnSpc>
            </a:pPr>
            <a:endParaRPr lang="en-US" sz="1400" dirty="0"/>
          </a:p>
          <a:p>
            <a:pPr lvl="1">
              <a:lnSpc>
                <a:spcPct val="100000"/>
              </a:lnSpc>
            </a:pPr>
            <a:r>
              <a:rPr lang="en-US" sz="1400" dirty="0"/>
              <a:t>Jot down details of case – be prepared to share with class</a:t>
            </a:r>
          </a:p>
          <a:p>
            <a:pPr lvl="1">
              <a:lnSpc>
                <a:spcPct val="100000"/>
              </a:lnSpc>
            </a:pPr>
            <a:endParaRPr lang="en-US" sz="1400" dirty="0"/>
          </a:p>
          <a:p>
            <a:pPr lvl="1">
              <a:lnSpc>
                <a:spcPct val="100000"/>
              </a:lnSpc>
            </a:pPr>
            <a:r>
              <a:rPr lang="en-US" sz="1400" dirty="0"/>
              <a:t>Discuss whether or not the homicide should be considered a hate crime (criminal act motivated by bias) – be prepared to give specific reasons</a:t>
            </a:r>
          </a:p>
          <a:p>
            <a:pPr lvl="2">
              <a:lnSpc>
                <a:spcPct val="100000"/>
              </a:lnSpc>
            </a:pPr>
            <a:r>
              <a:rPr lang="en-US" sz="1400" dirty="0"/>
              <a:t>Not what the media thinks, but what YOU think based on what you learn</a:t>
            </a:r>
          </a:p>
          <a:p>
            <a:pPr lvl="1">
              <a:lnSpc>
                <a:spcPct val="100000"/>
              </a:lnSpc>
            </a:pPr>
            <a:endParaRPr lang="en-US" sz="1400" dirty="0"/>
          </a:p>
          <a:p>
            <a:pPr lvl="1">
              <a:lnSpc>
                <a:spcPct val="100000"/>
              </a:lnSpc>
            </a:pPr>
            <a:r>
              <a:rPr lang="en-US" sz="1400" dirty="0"/>
              <a:t>If it might be considered a hate crime, how does it relate to our list of motivations?</a:t>
            </a:r>
          </a:p>
          <a:p>
            <a:pPr lvl="1">
              <a:lnSpc>
                <a:spcPct val="100000"/>
              </a:lnSpc>
            </a:pPr>
            <a:endParaRPr lang="en-US" sz="1400" dirty="0"/>
          </a:p>
          <a:p>
            <a:pPr lvl="1">
              <a:lnSpc>
                <a:spcPct val="100000"/>
              </a:lnSpc>
            </a:pPr>
            <a:r>
              <a:rPr lang="en-US" sz="1400" dirty="0"/>
              <a:t>Whether or not you think it is a hate crime, find out if the homicide would classify as a hate crime in the state that it occurred (</a:t>
            </a:r>
            <a:r>
              <a:rPr lang="en-US" sz="1400" dirty="0">
                <a:hlinkClick r:id="rId3"/>
              </a:rPr>
              <a:t>Movement Advancement Project</a:t>
            </a:r>
            <a:r>
              <a:rPr lang="en-US" sz="1400" dirty="0"/>
              <a:t>)</a:t>
            </a:r>
          </a:p>
          <a:p>
            <a:pPr>
              <a:lnSpc>
                <a:spcPct val="100000"/>
              </a:lnSpc>
            </a:pPr>
            <a:endParaRPr lang="en-US" sz="1100" dirty="0"/>
          </a:p>
        </p:txBody>
      </p:sp>
      <p:pic>
        <p:nvPicPr>
          <p:cNvPr id="4" name="Picture 3">
            <a:extLst>
              <a:ext uri="{FF2B5EF4-FFF2-40B4-BE49-F238E27FC236}">
                <a16:creationId xmlns:a16="http://schemas.microsoft.com/office/drawing/2014/main" id="{5F38E2D0-E47F-4A51-B3D7-B9ADBD1984C3}"/>
              </a:ext>
            </a:extLst>
          </p:cNvPr>
          <p:cNvPicPr>
            <a:picLocks noChangeAspect="1"/>
          </p:cNvPicPr>
          <p:nvPr/>
        </p:nvPicPr>
        <p:blipFill rotWithShape="1">
          <a:blip r:embed="rId4"/>
          <a:srcRect l="9058" r="26309"/>
          <a:stretch/>
        </p:blipFill>
        <p:spPr>
          <a:xfrm>
            <a:off x="6190488" y="566928"/>
            <a:ext cx="5157216" cy="5286197"/>
          </a:xfrm>
          <a:prstGeom prst="rect">
            <a:avLst/>
          </a:prstGeom>
        </p:spPr>
      </p:pic>
      <p:sp>
        <p:nvSpPr>
          <p:cNvPr id="24" name="Rectangle 1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538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CE0D-6651-4958-A530-E77EE9C502A6}"/>
              </a:ext>
            </a:extLst>
          </p:cNvPr>
          <p:cNvSpPr>
            <a:spLocks noGrp="1"/>
          </p:cNvSpPr>
          <p:nvPr>
            <p:ph type="title"/>
          </p:nvPr>
        </p:nvSpPr>
        <p:spPr/>
        <p:txBody>
          <a:bodyPr/>
          <a:lstStyle/>
          <a:p>
            <a:r>
              <a:rPr lang="en-US" dirty="0"/>
              <a:t>A few things…</a:t>
            </a:r>
          </a:p>
        </p:txBody>
      </p:sp>
      <p:sp>
        <p:nvSpPr>
          <p:cNvPr id="3" name="Content Placeholder 2">
            <a:extLst>
              <a:ext uri="{FF2B5EF4-FFF2-40B4-BE49-F238E27FC236}">
                <a16:creationId xmlns:a16="http://schemas.microsoft.com/office/drawing/2014/main" id="{299ACB6C-E680-4537-AF0A-1A45173A96DA}"/>
              </a:ext>
            </a:extLst>
          </p:cNvPr>
          <p:cNvSpPr>
            <a:spLocks noGrp="1"/>
          </p:cNvSpPr>
          <p:nvPr>
            <p:ph idx="1"/>
          </p:nvPr>
        </p:nvSpPr>
        <p:spPr/>
        <p:txBody>
          <a:bodyPr>
            <a:normAutofit fontScale="92500" lnSpcReduction="10000"/>
          </a:bodyPr>
          <a:lstStyle/>
          <a:p>
            <a:r>
              <a:rPr lang="en-US" dirty="0"/>
              <a:t>Queer issues belong </a:t>
            </a:r>
            <a:r>
              <a:rPr lang="en-US" i="1" dirty="0"/>
              <a:t>across the curriculum </a:t>
            </a:r>
          </a:p>
          <a:p>
            <a:endParaRPr lang="en-US" dirty="0"/>
          </a:p>
          <a:p>
            <a:r>
              <a:rPr lang="en-US" dirty="0"/>
              <a:t>We have Queer students</a:t>
            </a:r>
          </a:p>
          <a:p>
            <a:endParaRPr lang="en-US" dirty="0"/>
          </a:p>
          <a:p>
            <a:r>
              <a:rPr lang="en-US" dirty="0"/>
              <a:t>Queer people are victims, offenders, and CJ practitioners</a:t>
            </a:r>
          </a:p>
          <a:p>
            <a:endParaRPr lang="en-US" dirty="0"/>
          </a:p>
          <a:p>
            <a:r>
              <a:rPr lang="en-US" dirty="0"/>
              <a:t>Be intentional</a:t>
            </a:r>
          </a:p>
        </p:txBody>
      </p:sp>
    </p:spTree>
    <p:extLst>
      <p:ext uri="{BB962C8B-B14F-4D97-AF65-F5344CB8AC3E}">
        <p14:creationId xmlns:p14="http://schemas.microsoft.com/office/powerpoint/2010/main" val="809092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90-7259-4D4E-9CBD-05173BD609BC}"/>
              </a:ext>
            </a:extLst>
          </p:cNvPr>
          <p:cNvSpPr>
            <a:spLocks noGrp="1"/>
          </p:cNvSpPr>
          <p:nvPr>
            <p:ph type="title"/>
          </p:nvPr>
        </p:nvSpPr>
        <p:spPr/>
        <p:txBody>
          <a:bodyPr/>
          <a:lstStyle/>
          <a:p>
            <a:r>
              <a:rPr lang="en-US" dirty="0"/>
              <a:t>Assignment Prompt</a:t>
            </a:r>
          </a:p>
        </p:txBody>
      </p:sp>
      <p:sp>
        <p:nvSpPr>
          <p:cNvPr id="3" name="Content Placeholder 2">
            <a:extLst>
              <a:ext uri="{FF2B5EF4-FFF2-40B4-BE49-F238E27FC236}">
                <a16:creationId xmlns:a16="http://schemas.microsoft.com/office/drawing/2014/main" id="{364B2965-4689-4295-8135-80F4D35CFEC5}"/>
              </a:ext>
            </a:extLst>
          </p:cNvPr>
          <p:cNvSpPr>
            <a:spLocks noGrp="1"/>
          </p:cNvSpPr>
          <p:nvPr>
            <p:ph idx="1"/>
          </p:nvPr>
        </p:nvSpPr>
        <p:spPr>
          <a:xfrm>
            <a:off x="712269" y="2300439"/>
            <a:ext cx="10994938" cy="4256772"/>
          </a:xfrm>
        </p:spPr>
        <p:txBody>
          <a:bodyPr>
            <a:normAutofit fontScale="55000" lnSpcReduction="20000"/>
          </a:bodyPr>
          <a:lstStyle/>
          <a:p>
            <a:pPr marL="0" indent="0">
              <a:buNone/>
            </a:pPr>
            <a:r>
              <a:rPr lang="en-US" dirty="0"/>
              <a:t>Review the Human Rights Campaign list of </a:t>
            </a:r>
            <a:r>
              <a:rPr lang="en-US" dirty="0">
                <a:hlinkClick r:id="rId2"/>
              </a:rPr>
              <a:t>Violence Against the Transgender and Gender Non-Conforming Community</a:t>
            </a:r>
            <a:r>
              <a:rPr lang="en-US" dirty="0"/>
              <a:t> in 2020.  Choose at least one of the victims listed and learn more about their case by doing some “sleuthing” on the internet. Once you have read the assigned materials and investigated your chosen case, you should write a formal essay that accomplishes the following:</a:t>
            </a:r>
          </a:p>
          <a:p>
            <a:pPr marL="0" indent="0">
              <a:buNone/>
            </a:pPr>
            <a:endParaRPr lang="en-US" dirty="0"/>
          </a:p>
          <a:p>
            <a:pPr>
              <a:buFont typeface="Arial" panose="020B0604020202020204" pitchFamily="34" charset="0"/>
              <a:buChar char="•"/>
            </a:pPr>
            <a:r>
              <a:rPr lang="en-US" dirty="0"/>
              <a:t>Describe the experiences of trans people of color, including data that you think is particularly important to be aware of. What does this data tell us?</a:t>
            </a:r>
          </a:p>
          <a:p>
            <a:pPr>
              <a:buFont typeface="Arial" panose="020B0604020202020204" pitchFamily="34" charset="0"/>
              <a:buChar char="•"/>
            </a:pPr>
            <a:endParaRPr lang="en-US" dirty="0"/>
          </a:p>
          <a:p>
            <a:pPr>
              <a:buFont typeface="Arial" panose="020B0604020202020204" pitchFamily="34" charset="0"/>
              <a:buChar char="•"/>
            </a:pPr>
            <a:r>
              <a:rPr lang="en-US" dirty="0"/>
              <a:t>Analyze these experiences through an intersectional lens, connecting them to issues/concepts/ideas from previous weeks</a:t>
            </a:r>
          </a:p>
          <a:p>
            <a:pPr>
              <a:buFont typeface="Arial" panose="020B0604020202020204" pitchFamily="34" charset="0"/>
              <a:buChar char="•"/>
            </a:pPr>
            <a:endParaRPr lang="en-US" dirty="0"/>
          </a:p>
          <a:p>
            <a:pPr>
              <a:buFont typeface="Arial" panose="020B0604020202020204" pitchFamily="34" charset="0"/>
              <a:buChar char="•"/>
            </a:pPr>
            <a:r>
              <a:rPr lang="en-US" dirty="0"/>
              <a:t>What do these experiences tell us about society broadly and the criminal legal system specifically?</a:t>
            </a:r>
          </a:p>
          <a:p>
            <a:pPr>
              <a:buFont typeface="Arial" panose="020B0604020202020204" pitchFamily="34" charset="0"/>
              <a:buChar char="•"/>
            </a:pPr>
            <a:endParaRPr lang="en-US" dirty="0"/>
          </a:p>
          <a:p>
            <a:pPr>
              <a:buFont typeface="Arial" panose="020B0604020202020204" pitchFamily="34" charset="0"/>
              <a:buChar char="•"/>
            </a:pPr>
            <a:r>
              <a:rPr lang="en-US" dirty="0"/>
              <a:t>Incorporate your victims’ case into your essay somehow. Describe the case and discuss what you learned about it.  Why is it important to learn about these victims? </a:t>
            </a:r>
          </a:p>
          <a:p>
            <a:endParaRPr lang="en-US" dirty="0"/>
          </a:p>
        </p:txBody>
      </p:sp>
    </p:spTree>
    <p:extLst>
      <p:ext uri="{BB962C8B-B14F-4D97-AF65-F5344CB8AC3E}">
        <p14:creationId xmlns:p14="http://schemas.microsoft.com/office/powerpoint/2010/main" val="1665160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Rectangle 1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C933A85-AA6A-4282-9432-B854469C374F}"/>
              </a:ext>
            </a:extLst>
          </p:cNvPr>
          <p:cNvPicPr>
            <a:picLocks noChangeAspect="1"/>
          </p:cNvPicPr>
          <p:nvPr/>
        </p:nvPicPr>
        <p:blipFill rotWithShape="1">
          <a:blip r:embed="rId3"/>
          <a:srcRect l="9091" t="6720" r="-1" b="21357"/>
          <a:stretch/>
        </p:blipFill>
        <p:spPr>
          <a:xfrm>
            <a:off x="20" y="10"/>
            <a:ext cx="8668492" cy="6857990"/>
          </a:xfrm>
          <a:prstGeom prst="rect">
            <a:avLst/>
          </a:prstGeom>
        </p:spPr>
      </p:pic>
      <p:sp>
        <p:nvSpPr>
          <p:cNvPr id="42" name="Rectangle 1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F32FB7E-EF25-4596-A9A0-B6D3B69EBAC0}"/>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a:t>CeCe McDonald</a:t>
            </a:r>
          </a:p>
        </p:txBody>
      </p:sp>
      <p:sp>
        <p:nvSpPr>
          <p:cNvPr id="5" name="Text Placeholder 4">
            <a:extLst>
              <a:ext uri="{FF2B5EF4-FFF2-40B4-BE49-F238E27FC236}">
                <a16:creationId xmlns:a16="http://schemas.microsoft.com/office/drawing/2014/main" id="{0FFD55D3-8FC4-4B6F-AE7C-A0A62FE229CB}"/>
              </a:ext>
            </a:extLst>
          </p:cNvPr>
          <p:cNvSpPr>
            <a:spLocks noGrp="1"/>
          </p:cNvSpPr>
          <p:nvPr>
            <p:ph type="body" idx="1"/>
          </p:nvPr>
        </p:nvSpPr>
        <p:spPr>
          <a:xfrm>
            <a:off x="7848600" y="4872922"/>
            <a:ext cx="4023360" cy="1208141"/>
          </a:xfrm>
        </p:spPr>
        <p:txBody>
          <a:bodyPr vert="horz" lIns="91440" tIns="45720" rIns="91440" bIns="45720" rtlCol="0">
            <a:normAutofit/>
          </a:bodyPr>
          <a:lstStyle/>
          <a:p>
            <a:endParaRPr lang="en-US"/>
          </a:p>
        </p:txBody>
      </p:sp>
      <p:sp>
        <p:nvSpPr>
          <p:cNvPr id="43"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196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11BE123-B93B-4217-9EE7-580F197C9C1A}"/>
              </a:ext>
            </a:extLst>
          </p:cNvPr>
          <p:cNvSpPr>
            <a:spLocks noGrp="1"/>
          </p:cNvSpPr>
          <p:nvPr>
            <p:ph type="title"/>
          </p:nvPr>
        </p:nvSpPr>
        <p:spPr>
          <a:xfrm>
            <a:off x="5080216" y="1076324"/>
            <a:ext cx="6272784" cy="1535051"/>
          </a:xfrm>
        </p:spPr>
        <p:txBody>
          <a:bodyPr anchor="b">
            <a:normAutofit/>
          </a:bodyPr>
          <a:lstStyle/>
          <a:p>
            <a:r>
              <a:rPr lang="en-US" sz="5200" dirty="0"/>
              <a:t>Materials</a:t>
            </a:r>
          </a:p>
        </p:txBody>
      </p:sp>
      <p:pic>
        <p:nvPicPr>
          <p:cNvPr id="6" name="Picture 5">
            <a:extLst>
              <a:ext uri="{FF2B5EF4-FFF2-40B4-BE49-F238E27FC236}">
                <a16:creationId xmlns:a16="http://schemas.microsoft.com/office/drawing/2014/main" id="{9D1E0ACD-D294-4BDB-8112-3CE1CC37CD24}"/>
              </a:ext>
            </a:extLst>
          </p:cNvPr>
          <p:cNvPicPr>
            <a:picLocks noChangeAspect="1"/>
          </p:cNvPicPr>
          <p:nvPr/>
        </p:nvPicPr>
        <p:blipFill rotWithShape="1">
          <a:blip r:embed="rId3"/>
          <a:srcRect r="1582"/>
          <a:stretch/>
        </p:blipFill>
        <p:spPr>
          <a:xfrm>
            <a:off x="20" y="10"/>
            <a:ext cx="4505305" cy="6857990"/>
          </a:xfrm>
          <a:prstGeom prst="rect">
            <a:avLst/>
          </a:prstGeom>
        </p:spPr>
      </p:pic>
      <p:sp>
        <p:nvSpPr>
          <p:cNvPr id="30" name="Rectangle 29">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1C13312-A04F-48AF-BC47-28D43A678576}"/>
              </a:ext>
            </a:extLst>
          </p:cNvPr>
          <p:cNvSpPr>
            <a:spLocks noGrp="1"/>
          </p:cNvSpPr>
          <p:nvPr>
            <p:ph idx="1"/>
          </p:nvPr>
        </p:nvSpPr>
        <p:spPr>
          <a:xfrm>
            <a:off x="4803005" y="3013414"/>
            <a:ext cx="7074569" cy="3505776"/>
          </a:xfrm>
        </p:spPr>
        <p:txBody>
          <a:bodyPr>
            <a:normAutofit lnSpcReduction="10000"/>
          </a:bodyPr>
          <a:lstStyle/>
          <a:p>
            <a:pPr>
              <a:lnSpc>
                <a:spcPct val="100000"/>
              </a:lnSpc>
            </a:pPr>
            <a:r>
              <a:rPr lang="en-US" sz="1100" dirty="0">
                <a:effectLst/>
                <a:latin typeface="+mj-lt"/>
                <a:ea typeface="Arial Unicode MS"/>
              </a:rPr>
              <a:t>Free CeCe! (Available for </a:t>
            </a:r>
            <a:r>
              <a:rPr lang="en-US" sz="1100" dirty="0">
                <a:effectLst/>
                <a:latin typeface="+mj-lt"/>
                <a:ea typeface="Arial Unicode MS"/>
                <a:hlinkClick r:id="rId4"/>
              </a:rPr>
              <a:t>rent</a:t>
            </a:r>
            <a:r>
              <a:rPr lang="en-US" sz="1100" dirty="0">
                <a:effectLst/>
                <a:latin typeface="+mj-lt"/>
                <a:ea typeface="Arial Unicode MS"/>
              </a:rPr>
              <a:t> on Vimeo)</a:t>
            </a:r>
          </a:p>
          <a:p>
            <a:pPr>
              <a:lnSpc>
                <a:spcPct val="100000"/>
              </a:lnSpc>
            </a:pPr>
            <a:endParaRPr lang="en-US" sz="1100" dirty="0">
              <a:effectLst/>
              <a:latin typeface="+mj-lt"/>
              <a:ea typeface="Arial Unicode MS"/>
            </a:endParaRPr>
          </a:p>
          <a:p>
            <a:pPr>
              <a:lnSpc>
                <a:spcPct val="100000"/>
              </a:lnSpc>
            </a:pPr>
            <a:r>
              <a:rPr lang="en-US" sz="1100" dirty="0">
                <a:effectLst/>
                <a:latin typeface="+mj-lt"/>
                <a:ea typeface="Arial Unicode MS"/>
              </a:rPr>
              <a:t>Buist, C.L. &amp; Lenning, E. (2016). </a:t>
            </a:r>
            <a:r>
              <a:rPr lang="en-US" sz="1100" i="1" dirty="0">
                <a:effectLst/>
                <a:latin typeface="+mj-lt"/>
                <a:ea typeface="Arial Unicode MS"/>
              </a:rPr>
              <a:t>Queer criminology</a:t>
            </a:r>
            <a:r>
              <a:rPr lang="en-US" sz="1100" dirty="0">
                <a:effectLst/>
                <a:latin typeface="+mj-lt"/>
                <a:ea typeface="Arial Unicode MS"/>
              </a:rPr>
              <a:t>. New York: Routledge. (Chapter 6)</a:t>
            </a:r>
          </a:p>
          <a:p>
            <a:pPr>
              <a:lnSpc>
                <a:spcPct val="100000"/>
              </a:lnSpc>
            </a:pPr>
            <a:endParaRPr lang="en-US" sz="1100" dirty="0">
              <a:effectLst/>
              <a:latin typeface="+mj-lt"/>
              <a:ea typeface="Times New Roman" panose="02020603050405020304" pitchFamily="18" charset="0"/>
            </a:endParaRPr>
          </a:p>
          <a:p>
            <a:pPr>
              <a:lnSpc>
                <a:spcPct val="100000"/>
              </a:lnSpc>
            </a:pPr>
            <a:r>
              <a:rPr lang="en-US" sz="1100" dirty="0">
                <a:effectLst/>
                <a:latin typeface="+mj-lt"/>
                <a:ea typeface="Times New Roman" panose="02020603050405020304" pitchFamily="18" charset="0"/>
              </a:rPr>
              <a:t>Lenning, E. &amp; Buist, C. 2018. </a:t>
            </a:r>
            <a:r>
              <a:rPr lang="en-US" sz="1100" i="1" dirty="0">
                <a:effectLst/>
                <a:latin typeface="+mj-lt"/>
                <a:ea typeface="Times New Roman" panose="02020603050405020304" pitchFamily="18" charset="0"/>
              </a:rPr>
              <a:t>A crisis behind bars: Transgender inmates, visibility &amp; social justice</a:t>
            </a:r>
            <a:r>
              <a:rPr lang="en-US" sz="1100" dirty="0">
                <a:effectLst/>
                <a:latin typeface="+mj-lt"/>
                <a:ea typeface="Times New Roman" panose="02020603050405020304" pitchFamily="18" charset="0"/>
              </a:rPr>
              <a:t>. In Jackson, S. &amp; Gordy, L. (eds.) </a:t>
            </a:r>
            <a:r>
              <a:rPr lang="en-US" sz="1100" u="sng" dirty="0">
                <a:effectLst/>
                <a:latin typeface="+mj-lt"/>
                <a:ea typeface="Times New Roman" panose="02020603050405020304" pitchFamily="18" charset="0"/>
              </a:rPr>
              <a:t>Caged Women: Incarceration, Representation, &amp; Media.</a:t>
            </a:r>
            <a:r>
              <a:rPr lang="en-US" sz="1100" dirty="0">
                <a:effectLst/>
                <a:latin typeface="+mj-lt"/>
                <a:ea typeface="Times New Roman" panose="02020603050405020304" pitchFamily="18" charset="0"/>
              </a:rPr>
              <a:t> New York: Routledge. </a:t>
            </a:r>
          </a:p>
          <a:p>
            <a:pPr>
              <a:lnSpc>
                <a:spcPct val="100000"/>
              </a:lnSpc>
            </a:pPr>
            <a:endParaRPr lang="en-US" sz="1100" dirty="0">
              <a:effectLst/>
              <a:latin typeface="+mj-lt"/>
              <a:ea typeface="Times New Roman" panose="02020603050405020304" pitchFamily="18" charset="0"/>
            </a:endParaRPr>
          </a:p>
          <a:p>
            <a:pPr>
              <a:lnSpc>
                <a:spcPct val="100000"/>
              </a:lnSpc>
            </a:pPr>
            <a:r>
              <a:rPr lang="en-US" sz="1100" dirty="0">
                <a:effectLst/>
                <a:latin typeface="+mj-lt"/>
                <a:ea typeface="Times New Roman" panose="02020603050405020304" pitchFamily="18" charset="0"/>
              </a:rPr>
              <a:t>Buist, C. &amp; Lenning, E. 2016. </a:t>
            </a:r>
            <a:r>
              <a:rPr lang="en-US" sz="1100" i="1" dirty="0">
                <a:effectLst/>
                <a:latin typeface="+mj-lt"/>
                <a:ea typeface="Times New Roman" panose="02020603050405020304" pitchFamily="18" charset="0"/>
              </a:rPr>
              <a:t>Gender Issues in Corrections</a:t>
            </a:r>
            <a:r>
              <a:rPr lang="en-US" sz="1100" dirty="0">
                <a:effectLst/>
                <a:latin typeface="+mj-lt"/>
                <a:ea typeface="Times New Roman" panose="02020603050405020304" pitchFamily="18" charset="0"/>
              </a:rPr>
              <a:t>. In Walsh, J. &amp; </a:t>
            </a:r>
            <a:r>
              <a:rPr lang="en-US" sz="1100" dirty="0" err="1">
                <a:effectLst/>
                <a:latin typeface="+mj-lt"/>
                <a:ea typeface="Times New Roman" panose="02020603050405020304" pitchFamily="18" charset="0"/>
              </a:rPr>
              <a:t>Hilinski-Rosick</a:t>
            </a:r>
            <a:r>
              <a:rPr lang="en-US" sz="1100" dirty="0">
                <a:effectLst/>
                <a:latin typeface="+mj-lt"/>
                <a:ea typeface="Times New Roman" panose="02020603050405020304" pitchFamily="18" charset="0"/>
              </a:rPr>
              <a:t>, C. (eds.) Issues in Corrections: Research, Policy and Future Prospects. Rowan &amp; Littlefield.</a:t>
            </a:r>
          </a:p>
          <a:p>
            <a:pPr>
              <a:lnSpc>
                <a:spcPct val="100000"/>
              </a:lnSpc>
            </a:pPr>
            <a:endParaRPr lang="en-US" sz="1100" dirty="0">
              <a:effectLst/>
              <a:latin typeface="+mj-lt"/>
              <a:ea typeface="Times New Roman" panose="02020603050405020304" pitchFamily="18" charset="0"/>
            </a:endParaRPr>
          </a:p>
          <a:p>
            <a:pPr>
              <a:lnSpc>
                <a:spcPct val="100000"/>
              </a:lnSpc>
            </a:pPr>
            <a:r>
              <a:rPr lang="en-US" sz="1100" dirty="0">
                <a:effectLst/>
                <a:latin typeface="+mj-lt"/>
                <a:ea typeface="Times New Roman" panose="02020603050405020304" pitchFamily="18" charset="0"/>
                <a:hlinkClick r:id="rId5"/>
              </a:rPr>
              <a:t>Black &amp; Pink</a:t>
            </a:r>
            <a:r>
              <a:rPr lang="en-US" sz="1100" dirty="0">
                <a:effectLst/>
                <a:latin typeface="+mj-lt"/>
                <a:ea typeface="Times New Roman" panose="02020603050405020304" pitchFamily="18" charset="0"/>
              </a:rPr>
              <a:t>: Queer Abolition group</a:t>
            </a:r>
          </a:p>
          <a:p>
            <a:pPr>
              <a:lnSpc>
                <a:spcPct val="100000"/>
              </a:lnSpc>
            </a:pPr>
            <a:endParaRPr lang="en-US" sz="1100" dirty="0">
              <a:latin typeface="+mj-lt"/>
              <a:ea typeface="Arial Unicode MS"/>
            </a:endParaRPr>
          </a:p>
          <a:p>
            <a:pPr>
              <a:lnSpc>
                <a:spcPct val="100000"/>
              </a:lnSpc>
            </a:pPr>
            <a:r>
              <a:rPr lang="en-US" sz="1100" dirty="0">
                <a:latin typeface="+mj-lt"/>
                <a:ea typeface="Arial Unicode MS"/>
              </a:rPr>
              <a:t>Ear Hustle: Season 1, </a:t>
            </a:r>
            <a:r>
              <a:rPr lang="en-US" sz="1100" dirty="0">
                <a:latin typeface="+mj-lt"/>
                <a:ea typeface="Arial Unicode MS"/>
                <a:hlinkClick r:id="rId6"/>
              </a:rPr>
              <a:t>Episode 18</a:t>
            </a:r>
            <a:r>
              <a:rPr lang="en-US" sz="1100" dirty="0">
                <a:latin typeface="+mj-lt"/>
                <a:ea typeface="Arial Unicode MS"/>
              </a:rPr>
              <a:t>: Down Low</a:t>
            </a:r>
          </a:p>
          <a:p>
            <a:pPr>
              <a:lnSpc>
                <a:spcPct val="100000"/>
              </a:lnSpc>
            </a:pPr>
            <a:endParaRPr lang="en-US" sz="700" dirty="0">
              <a:effectLst/>
              <a:latin typeface="Times New Roman" panose="02020603050405020304" pitchFamily="18" charset="0"/>
              <a:ea typeface="Times New Roman" panose="02020603050405020304" pitchFamily="18" charset="0"/>
            </a:endParaRPr>
          </a:p>
          <a:p>
            <a:pPr>
              <a:lnSpc>
                <a:spcPct val="100000"/>
              </a:lnSpc>
            </a:pPr>
            <a:endParaRPr lang="en-US" sz="700" dirty="0">
              <a:latin typeface="Calibri" panose="020F0502020204030204" pitchFamily="34" charset="0"/>
              <a:ea typeface="Arial Unicode MS"/>
            </a:endParaRPr>
          </a:p>
          <a:p>
            <a:pPr>
              <a:lnSpc>
                <a:spcPct val="100000"/>
              </a:lnSpc>
            </a:pPr>
            <a:endParaRPr lang="en-US" sz="700" dirty="0"/>
          </a:p>
        </p:txBody>
      </p:sp>
    </p:spTree>
    <p:extLst>
      <p:ext uri="{BB962C8B-B14F-4D97-AF65-F5344CB8AC3E}">
        <p14:creationId xmlns:p14="http://schemas.microsoft.com/office/powerpoint/2010/main" val="548314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070C-F3CE-4A2F-9BC0-E01D4ED1A02F}"/>
              </a:ext>
            </a:extLst>
          </p:cNvPr>
          <p:cNvSpPr>
            <a:spLocks noGrp="1"/>
          </p:cNvSpPr>
          <p:nvPr>
            <p:ph type="title"/>
          </p:nvPr>
        </p:nvSpPr>
        <p:spPr/>
        <p:txBody>
          <a:bodyPr/>
          <a:lstStyle/>
          <a:p>
            <a:r>
              <a:rPr lang="en-US" dirty="0"/>
              <a:t>Informal Conversation Prompts</a:t>
            </a:r>
          </a:p>
        </p:txBody>
      </p:sp>
      <p:sp>
        <p:nvSpPr>
          <p:cNvPr id="3" name="Content Placeholder 2">
            <a:extLst>
              <a:ext uri="{FF2B5EF4-FFF2-40B4-BE49-F238E27FC236}">
                <a16:creationId xmlns:a16="http://schemas.microsoft.com/office/drawing/2014/main" id="{F0409C7F-4875-494A-9726-9F6C2148B83D}"/>
              </a:ext>
            </a:extLst>
          </p:cNvPr>
          <p:cNvSpPr>
            <a:spLocks noGrp="1"/>
          </p:cNvSpPr>
          <p:nvPr>
            <p:ph idx="1"/>
          </p:nvPr>
        </p:nvSpPr>
        <p:spPr/>
        <p:txBody>
          <a:bodyPr>
            <a:normAutofit fontScale="92500" lnSpcReduction="20000"/>
          </a:bodyPr>
          <a:lstStyle/>
          <a:p>
            <a:pPr>
              <a:buFont typeface="Arial" panose="020B0604020202020204" pitchFamily="34" charset="0"/>
              <a:buChar char="•"/>
            </a:pPr>
            <a:r>
              <a:rPr lang="en-US" dirty="0"/>
              <a:t>What have you learned this week that you did not know before?</a:t>
            </a:r>
          </a:p>
          <a:p>
            <a:pPr>
              <a:buFont typeface="Arial" panose="020B0604020202020204" pitchFamily="34" charset="0"/>
              <a:buChar char="•"/>
            </a:pPr>
            <a:endParaRPr lang="en-US" dirty="0"/>
          </a:p>
          <a:p>
            <a:pPr>
              <a:buFont typeface="Arial" panose="020B0604020202020204" pitchFamily="34" charset="0"/>
              <a:buChar char="•"/>
            </a:pPr>
            <a:r>
              <a:rPr lang="en-US" dirty="0"/>
              <a:t>What was it like hearing directly from inmates on Ear Hustle and in the Black &amp; Pink newsletter?</a:t>
            </a:r>
          </a:p>
          <a:p>
            <a:pPr>
              <a:buFont typeface="Arial" panose="020B0604020202020204" pitchFamily="34" charset="0"/>
              <a:buChar char="•"/>
            </a:pPr>
            <a:endParaRPr lang="en-US" dirty="0"/>
          </a:p>
          <a:p>
            <a:pPr>
              <a:buFont typeface="Arial" panose="020B0604020202020204" pitchFamily="34" charset="0"/>
              <a:buChar char="•"/>
            </a:pPr>
            <a:r>
              <a:rPr lang="en-US" dirty="0"/>
              <a:t>How do you think these forms of media (podcasts and newsletters) could impact inmates, either positively or negatively?</a:t>
            </a:r>
          </a:p>
          <a:p>
            <a:endParaRPr lang="en-US" dirty="0"/>
          </a:p>
        </p:txBody>
      </p:sp>
    </p:spTree>
    <p:extLst>
      <p:ext uri="{BB962C8B-B14F-4D97-AF65-F5344CB8AC3E}">
        <p14:creationId xmlns:p14="http://schemas.microsoft.com/office/powerpoint/2010/main" val="4267934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1AE0-6FE0-4CC1-9682-FDB83C079F09}"/>
              </a:ext>
            </a:extLst>
          </p:cNvPr>
          <p:cNvSpPr>
            <a:spLocks noGrp="1"/>
          </p:cNvSpPr>
          <p:nvPr>
            <p:ph type="title"/>
          </p:nvPr>
        </p:nvSpPr>
        <p:spPr/>
        <p:txBody>
          <a:bodyPr/>
          <a:lstStyle/>
          <a:p>
            <a:r>
              <a:rPr lang="en-US" dirty="0"/>
              <a:t>Activity: Imaginary Pen-Pal </a:t>
            </a:r>
          </a:p>
        </p:txBody>
      </p:sp>
      <p:sp>
        <p:nvSpPr>
          <p:cNvPr id="3" name="Content Placeholder 2">
            <a:extLst>
              <a:ext uri="{FF2B5EF4-FFF2-40B4-BE49-F238E27FC236}">
                <a16:creationId xmlns:a16="http://schemas.microsoft.com/office/drawing/2014/main" id="{4D95D50C-8ED5-41C0-86A5-0E9EB313CF62}"/>
              </a:ext>
            </a:extLst>
          </p:cNvPr>
          <p:cNvSpPr>
            <a:spLocks noGrp="1"/>
          </p:cNvSpPr>
          <p:nvPr>
            <p:ph idx="1"/>
          </p:nvPr>
        </p:nvSpPr>
        <p:spPr/>
        <p:txBody>
          <a:bodyPr>
            <a:normAutofit fontScale="92500" lnSpcReduction="10000"/>
          </a:bodyPr>
          <a:lstStyle/>
          <a:p>
            <a:pPr marL="0" indent="0">
              <a:buNone/>
            </a:pPr>
            <a:r>
              <a:rPr lang="en-US" dirty="0"/>
              <a:t>Imagine that you have decided to write an incarcerated LGBTQ person.  You have been paired with a transgender woman named Daisy who has recently been convicted of a felony and sentenced to 18 years in prison.  Daisy has not yet undergone complete </a:t>
            </a:r>
            <a:r>
              <a:rPr lang="en-US"/>
              <a:t>gender affirming surgery, </a:t>
            </a:r>
            <a:r>
              <a:rPr lang="en-US" dirty="0"/>
              <a:t>but has taken hormones for the last seven years and has breast implants.  Drawing upon the assigned chapters, the podcast, and the newsletters you browsed, write Daisy a letter that tells her about what she might expect (both positive and negative) while she is incarcerated.</a:t>
            </a:r>
          </a:p>
        </p:txBody>
      </p:sp>
    </p:spTree>
    <p:extLst>
      <p:ext uri="{BB962C8B-B14F-4D97-AF65-F5344CB8AC3E}">
        <p14:creationId xmlns:p14="http://schemas.microsoft.com/office/powerpoint/2010/main" val="268820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31060-737F-4C31-8683-56C888DCE250}"/>
              </a:ext>
            </a:extLst>
          </p:cNvPr>
          <p:cNvSpPr>
            <a:spLocks noGrp="1"/>
          </p:cNvSpPr>
          <p:nvPr>
            <p:ph type="title"/>
          </p:nvPr>
        </p:nvSpPr>
        <p:spPr>
          <a:xfrm>
            <a:off x="612648" y="1078992"/>
            <a:ext cx="6272784" cy="1545336"/>
          </a:xfrm>
        </p:spPr>
        <p:txBody>
          <a:bodyPr anchor="b">
            <a:normAutofit fontScale="90000"/>
          </a:bodyPr>
          <a:lstStyle/>
          <a:p>
            <a:r>
              <a:rPr lang="en-US" sz="5200" dirty="0"/>
              <a:t>Additional Case Studies in Corrections</a:t>
            </a:r>
          </a:p>
        </p:txBody>
      </p:sp>
      <p:sp>
        <p:nvSpPr>
          <p:cNvPr id="22" name="Rectangle 12">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E433914-904B-4654-AAA4-A7302AEEB413}"/>
              </a:ext>
            </a:extLst>
          </p:cNvPr>
          <p:cNvPicPr>
            <a:picLocks noChangeAspect="1"/>
          </p:cNvPicPr>
          <p:nvPr/>
        </p:nvPicPr>
        <p:blipFill rotWithShape="1">
          <a:blip r:embed="rId3"/>
          <a:srcRect t="1953" b="31786"/>
          <a:stretch/>
        </p:blipFill>
        <p:spPr>
          <a:xfrm>
            <a:off x="7684008" y="1"/>
            <a:ext cx="4507992" cy="2240280"/>
          </a:xfrm>
          <a:prstGeom prst="rect">
            <a:avLst/>
          </a:prstGeom>
        </p:spPr>
      </p:pic>
      <p:sp>
        <p:nvSpPr>
          <p:cNvPr id="23" name="Rectangle 14">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EF1E0DF-50AF-4862-8209-E9E12B34FDBF}"/>
              </a:ext>
            </a:extLst>
          </p:cNvPr>
          <p:cNvSpPr>
            <a:spLocks noGrp="1"/>
          </p:cNvSpPr>
          <p:nvPr>
            <p:ph idx="1"/>
          </p:nvPr>
        </p:nvSpPr>
        <p:spPr>
          <a:xfrm>
            <a:off x="612648" y="3355848"/>
            <a:ext cx="6272784" cy="2825496"/>
          </a:xfrm>
        </p:spPr>
        <p:txBody>
          <a:bodyPr>
            <a:normAutofit/>
          </a:bodyPr>
          <a:lstStyle/>
          <a:p>
            <a:pPr>
              <a:lnSpc>
                <a:spcPct val="100000"/>
              </a:lnSpc>
            </a:pPr>
            <a:r>
              <a:rPr lang="en-US" sz="2400">
                <a:hlinkClick r:id="rId4"/>
              </a:rPr>
              <a:t>K6G</a:t>
            </a:r>
            <a:r>
              <a:rPr lang="en-US" sz="2400"/>
              <a:t>: LA County Men’s Jail</a:t>
            </a:r>
          </a:p>
          <a:p>
            <a:pPr>
              <a:lnSpc>
                <a:spcPct val="100000"/>
              </a:lnSpc>
            </a:pPr>
            <a:endParaRPr lang="en-US" sz="2400"/>
          </a:p>
          <a:p>
            <a:pPr>
              <a:lnSpc>
                <a:spcPct val="100000"/>
              </a:lnSpc>
            </a:pPr>
            <a:r>
              <a:rPr lang="en-US" sz="2400"/>
              <a:t>Meghan </a:t>
            </a:r>
            <a:r>
              <a:rPr lang="en-US" sz="2400">
                <a:hlinkClick r:id="rId5"/>
              </a:rPr>
              <a:t>Frederick</a:t>
            </a:r>
            <a:r>
              <a:rPr lang="en-US" sz="2400"/>
              <a:t> v. California Dept. of Corrections</a:t>
            </a:r>
          </a:p>
          <a:p>
            <a:pPr>
              <a:lnSpc>
                <a:spcPct val="100000"/>
              </a:lnSpc>
            </a:pPr>
            <a:endParaRPr lang="en-US" sz="2400"/>
          </a:p>
          <a:p>
            <a:pPr>
              <a:lnSpc>
                <a:spcPct val="100000"/>
              </a:lnSpc>
            </a:pPr>
            <a:r>
              <a:rPr lang="en-US" sz="2400"/>
              <a:t>Ashley </a:t>
            </a:r>
            <a:r>
              <a:rPr lang="en-US" sz="2400">
                <a:hlinkClick r:id="rId6"/>
              </a:rPr>
              <a:t>Diamond</a:t>
            </a:r>
            <a:r>
              <a:rPr lang="en-US" sz="2400"/>
              <a:t> </a:t>
            </a:r>
          </a:p>
        </p:txBody>
      </p:sp>
      <p:pic>
        <p:nvPicPr>
          <p:cNvPr id="4" name="Picture 3">
            <a:extLst>
              <a:ext uri="{FF2B5EF4-FFF2-40B4-BE49-F238E27FC236}">
                <a16:creationId xmlns:a16="http://schemas.microsoft.com/office/drawing/2014/main" id="{A94F2F5B-A3BD-4DB1-822B-A5D0B35E76C1}"/>
              </a:ext>
            </a:extLst>
          </p:cNvPr>
          <p:cNvPicPr>
            <a:picLocks noChangeAspect="1"/>
          </p:cNvPicPr>
          <p:nvPr/>
        </p:nvPicPr>
        <p:blipFill rotWithShape="1">
          <a:blip r:embed="rId7"/>
          <a:srcRect t="8865" r="2" b="53864"/>
          <a:stretch/>
        </p:blipFill>
        <p:spPr>
          <a:xfrm>
            <a:off x="7684008" y="2308860"/>
            <a:ext cx="4507992" cy="2240280"/>
          </a:xfrm>
          <a:prstGeom prst="rect">
            <a:avLst/>
          </a:prstGeom>
        </p:spPr>
      </p:pic>
      <p:pic>
        <p:nvPicPr>
          <p:cNvPr id="6" name="Picture 5">
            <a:extLst>
              <a:ext uri="{FF2B5EF4-FFF2-40B4-BE49-F238E27FC236}">
                <a16:creationId xmlns:a16="http://schemas.microsoft.com/office/drawing/2014/main" id="{C69335FD-FF27-4FEA-911E-C4F4408E2053}"/>
              </a:ext>
            </a:extLst>
          </p:cNvPr>
          <p:cNvPicPr>
            <a:picLocks noChangeAspect="1"/>
          </p:cNvPicPr>
          <p:nvPr/>
        </p:nvPicPr>
        <p:blipFill rotWithShape="1">
          <a:blip r:embed="rId8"/>
          <a:srcRect t="5062" b="6590"/>
          <a:stretch/>
        </p:blipFill>
        <p:spPr>
          <a:xfrm>
            <a:off x="7684008" y="4617720"/>
            <a:ext cx="4507992" cy="2240280"/>
          </a:xfrm>
          <a:prstGeom prst="rect">
            <a:avLst/>
          </a:prstGeom>
        </p:spPr>
      </p:pic>
    </p:spTree>
    <p:extLst>
      <p:ext uri="{BB962C8B-B14F-4D97-AF65-F5344CB8AC3E}">
        <p14:creationId xmlns:p14="http://schemas.microsoft.com/office/powerpoint/2010/main" val="434226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72522-8B46-4B4E-B300-D34ED57BD913}"/>
              </a:ext>
            </a:extLst>
          </p:cNvPr>
          <p:cNvPicPr>
            <a:picLocks noChangeAspect="1"/>
          </p:cNvPicPr>
          <p:nvPr/>
        </p:nvPicPr>
        <p:blipFill>
          <a:blip r:embed="rId2"/>
          <a:stretch>
            <a:fillRect/>
          </a:stretch>
        </p:blipFill>
        <p:spPr>
          <a:xfrm>
            <a:off x="3800475" y="2081212"/>
            <a:ext cx="4591050" cy="2695575"/>
          </a:xfrm>
          <a:prstGeom prst="rect">
            <a:avLst/>
          </a:prstGeom>
        </p:spPr>
      </p:pic>
    </p:spTree>
    <p:extLst>
      <p:ext uri="{BB962C8B-B14F-4D97-AF65-F5344CB8AC3E}">
        <p14:creationId xmlns:p14="http://schemas.microsoft.com/office/powerpoint/2010/main" val="872620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9A279-9E9B-4011-ADB2-CE6209CE406C}"/>
              </a:ext>
            </a:extLst>
          </p:cNvPr>
          <p:cNvSpPr>
            <a:spLocks noGrp="1"/>
          </p:cNvSpPr>
          <p:nvPr>
            <p:ph type="title"/>
          </p:nvPr>
        </p:nvSpPr>
        <p:spPr>
          <a:xfrm>
            <a:off x="838199" y="564211"/>
            <a:ext cx="4571999" cy="45719"/>
          </a:xfrm>
        </p:spPr>
        <p:txBody>
          <a:bodyPr anchor="b">
            <a:normAutofit fontScale="90000"/>
          </a:bodyPr>
          <a:lstStyle/>
          <a:p>
            <a:endParaRPr lang="en-US" sz="3600" dirty="0"/>
          </a:p>
        </p:txBody>
      </p:sp>
      <p:sp>
        <p:nvSpPr>
          <p:cNvPr id="3" name="Content Placeholder 2">
            <a:extLst>
              <a:ext uri="{FF2B5EF4-FFF2-40B4-BE49-F238E27FC236}">
                <a16:creationId xmlns:a16="http://schemas.microsoft.com/office/drawing/2014/main" id="{E3110E41-A48F-4F69-9992-C196B9ED7688}"/>
              </a:ext>
            </a:extLst>
          </p:cNvPr>
          <p:cNvSpPr>
            <a:spLocks noGrp="1"/>
          </p:cNvSpPr>
          <p:nvPr>
            <p:ph idx="1"/>
          </p:nvPr>
        </p:nvSpPr>
        <p:spPr>
          <a:xfrm>
            <a:off x="838199" y="933155"/>
            <a:ext cx="4571999" cy="4899147"/>
          </a:xfrm>
        </p:spPr>
        <p:txBody>
          <a:bodyPr>
            <a:normAutofit fontScale="92500" lnSpcReduction="20000"/>
          </a:bodyPr>
          <a:lstStyle/>
          <a:p>
            <a:pPr lvl="0">
              <a:lnSpc>
                <a:spcPct val="100000"/>
              </a:lnSpc>
            </a:pPr>
            <a:r>
              <a:rPr lang="en-US" sz="1800" dirty="0"/>
              <a:t>Listen to hear, not respond.</a:t>
            </a:r>
          </a:p>
          <a:p>
            <a:pPr>
              <a:lnSpc>
                <a:spcPct val="100000"/>
              </a:lnSpc>
            </a:pPr>
            <a:endParaRPr lang="en-US" altLang="en-US" sz="1800" dirty="0"/>
          </a:p>
          <a:p>
            <a:pPr>
              <a:lnSpc>
                <a:spcPct val="100000"/>
              </a:lnSpc>
            </a:pPr>
            <a:r>
              <a:rPr lang="en-US" altLang="en-US" sz="1800" dirty="0"/>
              <a:t>What is said here stays here, but what is learned </a:t>
            </a:r>
            <a:r>
              <a:rPr lang="en-US" altLang="en-US" sz="1800"/>
              <a:t>here leaves here</a:t>
            </a:r>
          </a:p>
          <a:p>
            <a:pPr marL="0" indent="0">
              <a:lnSpc>
                <a:spcPct val="100000"/>
              </a:lnSpc>
              <a:buNone/>
            </a:pPr>
            <a:endParaRPr lang="en-US" altLang="en-US" sz="1800"/>
          </a:p>
          <a:p>
            <a:pPr>
              <a:lnSpc>
                <a:spcPct val="100000"/>
              </a:lnSpc>
            </a:pPr>
            <a:r>
              <a:rPr lang="en-US" altLang="en-US" sz="1800" dirty="0"/>
              <a:t>We MUST be responsible for the effect our words have on others</a:t>
            </a:r>
          </a:p>
          <a:p>
            <a:pPr>
              <a:lnSpc>
                <a:spcPct val="100000"/>
              </a:lnSpc>
            </a:pPr>
            <a:endParaRPr lang="en-US" altLang="en-US" sz="1800" dirty="0"/>
          </a:p>
          <a:p>
            <a:pPr>
              <a:lnSpc>
                <a:spcPct val="100000"/>
              </a:lnSpc>
            </a:pPr>
            <a:r>
              <a:rPr lang="en-US" altLang="en-US" sz="1800" dirty="0"/>
              <a:t>Assume there is always someone in the class with personal experience</a:t>
            </a:r>
          </a:p>
          <a:p>
            <a:pPr>
              <a:lnSpc>
                <a:spcPct val="100000"/>
              </a:lnSpc>
            </a:pPr>
            <a:endParaRPr lang="en-US" altLang="en-US" sz="1800" dirty="0"/>
          </a:p>
          <a:p>
            <a:pPr>
              <a:lnSpc>
                <a:spcPct val="100000"/>
              </a:lnSpc>
            </a:pPr>
            <a:r>
              <a:rPr lang="en-US" altLang="en-US" sz="1800" dirty="0"/>
              <a:t>We critique ideas, NOT people</a:t>
            </a:r>
          </a:p>
          <a:p>
            <a:pPr>
              <a:lnSpc>
                <a:spcPct val="100000"/>
              </a:lnSpc>
            </a:pPr>
            <a:endParaRPr lang="en-US" altLang="en-US" sz="1800" dirty="0"/>
          </a:p>
          <a:p>
            <a:pPr>
              <a:lnSpc>
                <a:spcPct val="100000"/>
              </a:lnSpc>
            </a:pPr>
            <a:r>
              <a:rPr lang="en-US" altLang="en-US" sz="1800" dirty="0"/>
              <a:t>It is </a:t>
            </a:r>
            <a:r>
              <a:rPr lang="en-US" altLang="en-US" sz="1800" b="1" dirty="0"/>
              <a:t>never</a:t>
            </a:r>
            <a:r>
              <a:rPr lang="en-US" altLang="en-US" sz="1800" dirty="0"/>
              <a:t> o.k. to declare a whole group of people wrong/sinful/sick because of anything (race, religion, gender, sexuality, appearance, etc.)</a:t>
            </a:r>
          </a:p>
          <a:p>
            <a:pPr marL="274320" indent="-274320" fontAlgn="auto">
              <a:lnSpc>
                <a:spcPct val="100000"/>
              </a:lnSpc>
              <a:spcAft>
                <a:spcPts val="0"/>
              </a:spcAft>
              <a:buFont typeface="Wingdings" pitchFamily="2" charset="2"/>
              <a:buNone/>
              <a:defRPr/>
            </a:pPr>
            <a:endParaRPr lang="en-US" altLang="en-US" sz="1300" dirty="0"/>
          </a:p>
          <a:p>
            <a:pPr>
              <a:lnSpc>
                <a:spcPct val="100000"/>
              </a:lnSpc>
            </a:pPr>
            <a:endParaRPr lang="en-US" sz="1300" dirty="0"/>
          </a:p>
        </p:txBody>
      </p:sp>
      <p:pic>
        <p:nvPicPr>
          <p:cNvPr id="4" name="Picture 3">
            <a:extLst>
              <a:ext uri="{FF2B5EF4-FFF2-40B4-BE49-F238E27FC236}">
                <a16:creationId xmlns:a16="http://schemas.microsoft.com/office/drawing/2014/main" id="{AE140C6A-4768-4507-8C75-07DBA56D3663}"/>
              </a:ext>
            </a:extLst>
          </p:cNvPr>
          <p:cNvPicPr>
            <a:picLocks noChangeAspect="1"/>
          </p:cNvPicPr>
          <p:nvPr/>
        </p:nvPicPr>
        <p:blipFill rotWithShape="1">
          <a:blip r:embed="rId3"/>
          <a:srcRect l="4770" r="5259" b="1"/>
          <a:stretch/>
        </p:blipFill>
        <p:spPr>
          <a:xfrm>
            <a:off x="6190488" y="566928"/>
            <a:ext cx="5157216" cy="5286197"/>
          </a:xfrm>
          <a:prstGeom prst="rect">
            <a:avLst/>
          </a:prstGeom>
        </p:spPr>
      </p:pic>
      <p:sp>
        <p:nvSpPr>
          <p:cNvPr id="11" name="Rectangle 1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925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EAE7B1-74DF-4F2A-817E-0B6E59632DDE}"/>
              </a:ext>
            </a:extLst>
          </p:cNvPr>
          <p:cNvSpPr>
            <a:spLocks noGrp="1"/>
          </p:cNvSpPr>
          <p:nvPr>
            <p:ph type="title"/>
          </p:nvPr>
        </p:nvSpPr>
        <p:spPr>
          <a:xfrm>
            <a:off x="621792" y="1161288"/>
            <a:ext cx="3602736" cy="4526280"/>
          </a:xfrm>
        </p:spPr>
        <p:txBody>
          <a:bodyPr>
            <a:normAutofit/>
          </a:bodyPr>
          <a:lstStyle/>
          <a:p>
            <a:r>
              <a:rPr lang="en-US" sz="4400" dirty="0"/>
              <a:t>Case-based</a:t>
            </a:r>
            <a:br>
              <a:rPr lang="en-US" sz="4400" dirty="0"/>
            </a:br>
            <a:r>
              <a:rPr lang="en-US" sz="4400" dirty="0"/>
              <a:t>Modules</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4AD21210-AA08-4945-924E-60218709937D}"/>
              </a:ext>
            </a:extLst>
          </p:cNvPr>
          <p:cNvGraphicFramePr>
            <a:graphicFrameLocks noGrp="1"/>
          </p:cNvGraphicFramePr>
          <p:nvPr>
            <p:ph idx="1"/>
            <p:extLst>
              <p:ext uri="{D42A27DB-BD31-4B8C-83A1-F6EECF244321}">
                <p14:modId xmlns:p14="http://schemas.microsoft.com/office/powerpoint/2010/main" val="373359848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5931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C7B352FC-1F44-4AB9-A2BD-FBF231C6B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posing for a photo&#10;&#10;Description automatically generated">
            <a:extLst>
              <a:ext uri="{FF2B5EF4-FFF2-40B4-BE49-F238E27FC236}">
                <a16:creationId xmlns:a16="http://schemas.microsoft.com/office/drawing/2014/main" id="{B50344C3-0EA2-44BD-AC58-FFFB2C35D141}"/>
              </a:ext>
            </a:extLst>
          </p:cNvPr>
          <p:cNvPicPr>
            <a:picLocks noGrp="1" noChangeAspect="1"/>
          </p:cNvPicPr>
          <p:nvPr>
            <p:ph idx="1"/>
          </p:nvPr>
        </p:nvPicPr>
        <p:blipFill rotWithShape="1">
          <a:blip r:embed="rId3"/>
          <a:srcRect b="25000"/>
          <a:stretch/>
        </p:blipFill>
        <p:spPr>
          <a:xfrm>
            <a:off x="-2" y="-1"/>
            <a:ext cx="12192001" cy="6858000"/>
          </a:xfrm>
          <a:prstGeom prst="rect">
            <a:avLst/>
          </a:prstGeom>
        </p:spPr>
      </p:pic>
      <p:sp>
        <p:nvSpPr>
          <p:cNvPr id="15" name="Rectangle 1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6288261" cy="1573149"/>
          </a:xfrm>
          <a:prstGeom prst="rect">
            <a:avLst/>
          </a:prstGeom>
          <a:solidFill>
            <a:schemeClr val="tx1">
              <a:alpha val="30000"/>
            </a:schemeClr>
          </a:solidFill>
          <a:ln w="12700">
            <a:noFill/>
          </a:ln>
          <a:effectLst>
            <a:outerShdw blurRad="508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8134B4-79B6-4CC6-96C4-8FF48D9026B8}"/>
              </a:ext>
            </a:extLst>
          </p:cNvPr>
          <p:cNvSpPr>
            <a:spLocks noGrp="1"/>
          </p:cNvSpPr>
          <p:nvPr>
            <p:ph type="title"/>
          </p:nvPr>
        </p:nvSpPr>
        <p:spPr>
          <a:xfrm>
            <a:off x="856210" y="4909985"/>
            <a:ext cx="3212386" cy="1185353"/>
          </a:xfrm>
        </p:spPr>
        <p:txBody>
          <a:bodyPr vert="horz" lIns="91440" tIns="45720" rIns="91440" bIns="45720" rtlCol="0" anchor="ctr">
            <a:normAutofit/>
          </a:bodyPr>
          <a:lstStyle/>
          <a:p>
            <a:r>
              <a:rPr lang="en-US" sz="2600">
                <a:solidFill>
                  <a:schemeClr val="bg1"/>
                </a:solidFill>
              </a:rPr>
              <a:t>The San Antonio Four</a:t>
            </a:r>
          </a:p>
        </p:txBody>
      </p:sp>
      <p:sp>
        <p:nvSpPr>
          <p:cNvPr id="17" name="Rectangle 1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28936" y="5498088"/>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54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57F7809F-7E6F-43AA-B5BD-969F9DECB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61F7768-B95E-4B6C-A0B5-3C9FB3017B9A}"/>
              </a:ext>
            </a:extLst>
          </p:cNvPr>
          <p:cNvPicPr>
            <a:picLocks noChangeAspect="1"/>
          </p:cNvPicPr>
          <p:nvPr/>
        </p:nvPicPr>
        <p:blipFill rotWithShape="1">
          <a:blip r:embed="rId2"/>
          <a:srcRect l="1736" r="3" b="3"/>
          <a:stretch/>
        </p:blipFill>
        <p:spPr>
          <a:xfrm>
            <a:off x="20" y="10"/>
            <a:ext cx="3153821" cy="3209534"/>
          </a:xfrm>
          <a:prstGeom prst="rect">
            <a:avLst/>
          </a:prstGeom>
        </p:spPr>
      </p:pic>
      <p:pic>
        <p:nvPicPr>
          <p:cNvPr id="4" name="Picture 3">
            <a:extLst>
              <a:ext uri="{FF2B5EF4-FFF2-40B4-BE49-F238E27FC236}">
                <a16:creationId xmlns:a16="http://schemas.microsoft.com/office/drawing/2014/main" id="{069FC251-D41E-4669-B051-C6319BAC1010}"/>
              </a:ext>
            </a:extLst>
          </p:cNvPr>
          <p:cNvPicPr>
            <a:picLocks noChangeAspect="1"/>
          </p:cNvPicPr>
          <p:nvPr/>
        </p:nvPicPr>
        <p:blipFill rotWithShape="1">
          <a:blip r:embed="rId3"/>
          <a:srcRect r="3" b="25007"/>
          <a:stretch/>
        </p:blipFill>
        <p:spPr>
          <a:xfrm>
            <a:off x="20" y="3310148"/>
            <a:ext cx="3153821" cy="3547852"/>
          </a:xfrm>
          <a:prstGeom prst="rect">
            <a:avLst/>
          </a:prstGeom>
        </p:spPr>
      </p:pic>
      <p:pic>
        <p:nvPicPr>
          <p:cNvPr id="7" name="Picture 6">
            <a:extLst>
              <a:ext uri="{FF2B5EF4-FFF2-40B4-BE49-F238E27FC236}">
                <a16:creationId xmlns:a16="http://schemas.microsoft.com/office/drawing/2014/main" id="{7D80C7ED-3FD2-4F03-8C20-E605B0ED03FC}"/>
              </a:ext>
            </a:extLst>
          </p:cNvPr>
          <p:cNvPicPr>
            <a:picLocks noChangeAspect="1"/>
          </p:cNvPicPr>
          <p:nvPr/>
        </p:nvPicPr>
        <p:blipFill rotWithShape="1">
          <a:blip r:embed="rId4"/>
          <a:srcRect l="25143" r="23392" b="-1"/>
          <a:stretch/>
        </p:blipFill>
        <p:spPr>
          <a:xfrm>
            <a:off x="3254444" y="10"/>
            <a:ext cx="3781391" cy="4133078"/>
          </a:xfrm>
          <a:prstGeom prst="rect">
            <a:avLst/>
          </a:prstGeom>
        </p:spPr>
      </p:pic>
      <p:pic>
        <p:nvPicPr>
          <p:cNvPr id="6" name="Picture 5">
            <a:extLst>
              <a:ext uri="{FF2B5EF4-FFF2-40B4-BE49-F238E27FC236}">
                <a16:creationId xmlns:a16="http://schemas.microsoft.com/office/drawing/2014/main" id="{21695AC3-F388-4AFE-884F-9C1D7A2AFABD}"/>
              </a:ext>
            </a:extLst>
          </p:cNvPr>
          <p:cNvPicPr>
            <a:picLocks noChangeAspect="1"/>
          </p:cNvPicPr>
          <p:nvPr/>
        </p:nvPicPr>
        <p:blipFill rotWithShape="1">
          <a:blip r:embed="rId5"/>
          <a:srcRect l="9088" r="9863" b="3"/>
          <a:stretch/>
        </p:blipFill>
        <p:spPr>
          <a:xfrm>
            <a:off x="3254444" y="4233672"/>
            <a:ext cx="3781391" cy="2624328"/>
          </a:xfrm>
          <a:prstGeom prst="rect">
            <a:avLst/>
          </a:prstGeom>
        </p:spPr>
      </p:pic>
      <p:sp useBgFill="1">
        <p:nvSpPr>
          <p:cNvPr id="20" name="Rectangle 13">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8785" y="633619"/>
            <a:ext cx="4520912"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C19393-61E0-4B58-8844-BC05B4615609}"/>
              </a:ext>
            </a:extLst>
          </p:cNvPr>
          <p:cNvSpPr>
            <a:spLocks noGrp="1"/>
          </p:cNvSpPr>
          <p:nvPr>
            <p:ph type="title"/>
          </p:nvPr>
        </p:nvSpPr>
        <p:spPr>
          <a:xfrm>
            <a:off x="7799832" y="978408"/>
            <a:ext cx="3721608" cy="1106424"/>
          </a:xfrm>
        </p:spPr>
        <p:txBody>
          <a:bodyPr>
            <a:normAutofit/>
          </a:bodyPr>
          <a:lstStyle/>
          <a:p>
            <a:r>
              <a:rPr lang="en-US" sz="2800"/>
              <a:t>Materials</a:t>
            </a:r>
          </a:p>
        </p:txBody>
      </p:sp>
      <p:sp>
        <p:nvSpPr>
          <p:cNvPr id="21" name="Rectangle 15">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4776"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667"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2093C6-37BD-4E86-83F2-538400EB83F5}"/>
              </a:ext>
            </a:extLst>
          </p:cNvPr>
          <p:cNvSpPr>
            <a:spLocks noGrp="1"/>
          </p:cNvSpPr>
          <p:nvPr>
            <p:ph idx="1"/>
          </p:nvPr>
        </p:nvSpPr>
        <p:spPr>
          <a:xfrm>
            <a:off x="7368785" y="2194560"/>
            <a:ext cx="4520912" cy="4115180"/>
          </a:xfrm>
        </p:spPr>
        <p:txBody>
          <a:bodyPr>
            <a:normAutofit fontScale="92500" lnSpcReduction="10000"/>
          </a:bodyPr>
          <a:lstStyle/>
          <a:p>
            <a:pPr>
              <a:lnSpc>
                <a:spcPct val="100000"/>
              </a:lnSpc>
            </a:pPr>
            <a:r>
              <a:rPr lang="en-US" sz="1200" dirty="0">
                <a:latin typeface="+mj-lt"/>
              </a:rPr>
              <a:t>Southwest of Salem: The Story of the San Antonio Four (available on </a:t>
            </a:r>
            <a:r>
              <a:rPr lang="en-US" sz="1200" dirty="0" err="1">
                <a:latin typeface="+mj-lt"/>
              </a:rPr>
              <a:t>Kanopy</a:t>
            </a:r>
            <a:r>
              <a:rPr lang="en-US" sz="1200" dirty="0">
                <a:latin typeface="+mj-lt"/>
              </a:rPr>
              <a:t>, rent on YouTube, currently free on Tubi)</a:t>
            </a:r>
          </a:p>
          <a:p>
            <a:pPr>
              <a:lnSpc>
                <a:spcPct val="100000"/>
              </a:lnSpc>
            </a:pPr>
            <a:endParaRPr lang="en-US" sz="1200" dirty="0">
              <a:effectLst/>
              <a:latin typeface="+mj-lt"/>
              <a:ea typeface="Times New Roman" panose="02020603050405020304" pitchFamily="18" charset="0"/>
            </a:endParaRPr>
          </a:p>
          <a:p>
            <a:pPr>
              <a:lnSpc>
                <a:spcPct val="100000"/>
              </a:lnSpc>
            </a:pPr>
            <a:r>
              <a:rPr lang="en-US" sz="1200" dirty="0">
                <a:effectLst/>
                <a:latin typeface="+mj-lt"/>
                <a:ea typeface="Arial Unicode MS"/>
              </a:rPr>
              <a:t>Buist, C.L. &amp; Lenning, E. (2016). </a:t>
            </a:r>
            <a:r>
              <a:rPr lang="en-US" sz="1200" i="1" dirty="0">
                <a:effectLst/>
                <a:latin typeface="+mj-lt"/>
                <a:ea typeface="Arial Unicode MS"/>
                <a:hlinkClick r:id="rId6"/>
              </a:rPr>
              <a:t>Queer criminology</a:t>
            </a:r>
            <a:r>
              <a:rPr lang="en-US" sz="1200" dirty="0">
                <a:effectLst/>
                <a:latin typeface="+mj-lt"/>
                <a:ea typeface="Arial Unicode MS"/>
              </a:rPr>
              <a:t>. New York: Routledge. (Chapter 5)</a:t>
            </a:r>
            <a:endParaRPr lang="en-US" sz="1200" dirty="0">
              <a:latin typeface="+mj-lt"/>
              <a:ea typeface="Arial Unicode MS"/>
            </a:endParaRPr>
          </a:p>
          <a:p>
            <a:pPr>
              <a:lnSpc>
                <a:spcPct val="100000"/>
              </a:lnSpc>
            </a:pPr>
            <a:endParaRPr lang="en-US" sz="1200" dirty="0">
              <a:effectLst/>
              <a:latin typeface="+mj-lt"/>
              <a:ea typeface="Times New Roman" panose="02020603050405020304" pitchFamily="18" charset="0"/>
            </a:endParaRPr>
          </a:p>
          <a:p>
            <a:pPr>
              <a:lnSpc>
                <a:spcPct val="100000"/>
              </a:lnSpc>
            </a:pPr>
            <a:r>
              <a:rPr lang="en-US" sz="1200" dirty="0">
                <a:effectLst/>
                <a:latin typeface="+mj-lt"/>
                <a:ea typeface="Times New Roman" panose="02020603050405020304" pitchFamily="18" charset="0"/>
              </a:rPr>
              <a:t>Chesney-Lind, M &amp; Eliason, M. 2006. From </a:t>
            </a:r>
            <a:r>
              <a:rPr lang="en-US" sz="1200" b="1" dirty="0">
                <a:effectLst/>
                <a:latin typeface="+mj-lt"/>
                <a:ea typeface="Times New Roman" panose="02020603050405020304" pitchFamily="18" charset="0"/>
              </a:rPr>
              <a:t>invisible </a:t>
            </a:r>
            <a:r>
              <a:rPr lang="en-US" sz="1200" dirty="0">
                <a:effectLst/>
                <a:latin typeface="+mj-lt"/>
                <a:ea typeface="Times New Roman" panose="02020603050405020304" pitchFamily="18" charset="0"/>
              </a:rPr>
              <a:t>to </a:t>
            </a:r>
            <a:r>
              <a:rPr lang="en-US" sz="1200" b="1" dirty="0">
                <a:effectLst/>
                <a:latin typeface="+mj-lt"/>
                <a:ea typeface="Times New Roman" panose="02020603050405020304" pitchFamily="18" charset="0"/>
              </a:rPr>
              <a:t>incorrigible</a:t>
            </a:r>
            <a:r>
              <a:rPr lang="en-US" sz="1200" dirty="0">
                <a:effectLst/>
                <a:latin typeface="+mj-lt"/>
                <a:ea typeface="Times New Roman" panose="02020603050405020304" pitchFamily="18" charset="0"/>
              </a:rPr>
              <a:t>: The </a:t>
            </a:r>
            <a:r>
              <a:rPr lang="en-US" sz="1200" b="1" dirty="0">
                <a:effectLst/>
                <a:latin typeface="+mj-lt"/>
                <a:ea typeface="Times New Roman" panose="02020603050405020304" pitchFamily="18" charset="0"/>
              </a:rPr>
              <a:t>demonization </a:t>
            </a:r>
            <a:r>
              <a:rPr lang="en-US" sz="1200" dirty="0">
                <a:effectLst/>
                <a:latin typeface="+mj-lt"/>
                <a:ea typeface="Times New Roman" panose="02020603050405020304" pitchFamily="18" charset="0"/>
              </a:rPr>
              <a:t>of </a:t>
            </a:r>
            <a:r>
              <a:rPr lang="en-US" sz="1200" b="1" dirty="0">
                <a:effectLst/>
                <a:latin typeface="+mj-lt"/>
                <a:ea typeface="Times New Roman" panose="02020603050405020304" pitchFamily="18" charset="0"/>
              </a:rPr>
              <a:t>marginalized women</a:t>
            </a:r>
            <a:r>
              <a:rPr lang="en-US" sz="1200" dirty="0">
                <a:effectLst/>
                <a:latin typeface="+mj-lt"/>
                <a:ea typeface="Times New Roman" panose="02020603050405020304" pitchFamily="18" charset="0"/>
              </a:rPr>
              <a:t> and </a:t>
            </a:r>
            <a:r>
              <a:rPr lang="en-US" sz="1200" b="1" dirty="0">
                <a:effectLst/>
                <a:latin typeface="+mj-lt"/>
                <a:ea typeface="Times New Roman" panose="02020603050405020304" pitchFamily="18" charset="0"/>
              </a:rPr>
              <a:t>girls</a:t>
            </a:r>
            <a:r>
              <a:rPr lang="en-US" sz="1200" dirty="0">
                <a:effectLst/>
                <a:latin typeface="+mj-lt"/>
                <a:ea typeface="Times New Roman" panose="02020603050405020304" pitchFamily="18" charset="0"/>
              </a:rPr>
              <a:t>. Crime, Media, Culture, 2, (1): 29-47.</a:t>
            </a:r>
          </a:p>
          <a:p>
            <a:pPr marL="0" indent="0">
              <a:lnSpc>
                <a:spcPct val="100000"/>
              </a:lnSpc>
              <a:buNone/>
            </a:pPr>
            <a:endParaRPr lang="en-US" sz="1200" dirty="0">
              <a:effectLst/>
              <a:latin typeface="+mj-lt"/>
              <a:ea typeface="Times New Roman" panose="02020603050405020304" pitchFamily="18" charset="0"/>
              <a:hlinkClick r:id="rId7"/>
            </a:endParaRPr>
          </a:p>
          <a:p>
            <a:pPr>
              <a:lnSpc>
                <a:spcPct val="100000"/>
              </a:lnSpc>
            </a:pPr>
            <a:r>
              <a:rPr lang="en-US" sz="1200" dirty="0" err="1">
                <a:effectLst/>
                <a:latin typeface="+mj-lt"/>
                <a:ea typeface="Times New Roman" panose="02020603050405020304" pitchFamily="18" charset="0"/>
                <a:hlinkClick r:id="rId7"/>
              </a:rPr>
              <a:t>TEDT</a:t>
            </a:r>
            <a:r>
              <a:rPr lang="en-US" sz="1200" dirty="0" err="1">
                <a:latin typeface="+mj-lt"/>
                <a:ea typeface="Times New Roman" panose="02020603050405020304" pitchFamily="18" charset="0"/>
                <a:hlinkClick r:id="rId7"/>
              </a:rPr>
              <a:t>alk</a:t>
            </a:r>
            <a:r>
              <a:rPr lang="en-US" sz="1200" dirty="0">
                <a:latin typeface="+mj-lt"/>
                <a:ea typeface="Times New Roman" panose="02020603050405020304" pitchFamily="18" charset="0"/>
              </a:rPr>
              <a:t>: The Urgency of Intersectionality</a:t>
            </a:r>
            <a:endParaRPr lang="en-US" sz="1200" dirty="0">
              <a:effectLst/>
              <a:latin typeface="+mj-lt"/>
              <a:ea typeface="Times New Roman" panose="02020603050405020304" pitchFamily="18" charset="0"/>
            </a:endParaRPr>
          </a:p>
          <a:p>
            <a:pPr>
              <a:lnSpc>
                <a:spcPct val="100000"/>
              </a:lnSpc>
            </a:pPr>
            <a:endParaRPr lang="en-US" sz="1200" dirty="0">
              <a:effectLst/>
              <a:latin typeface="+mj-lt"/>
              <a:ea typeface="Times New Roman" panose="02020603050405020304" pitchFamily="18" charset="0"/>
              <a:hlinkClick r:id="rId8"/>
            </a:endParaRPr>
          </a:p>
          <a:p>
            <a:pPr>
              <a:lnSpc>
                <a:spcPct val="100000"/>
              </a:lnSpc>
            </a:pPr>
            <a:r>
              <a:rPr lang="en-US" sz="1200" dirty="0">
                <a:effectLst/>
                <a:latin typeface="+mj-lt"/>
                <a:ea typeface="Times New Roman" panose="02020603050405020304" pitchFamily="18" charset="0"/>
                <a:hlinkClick r:id="rId8"/>
              </a:rPr>
              <a:t>American Hysteria</a:t>
            </a:r>
            <a:r>
              <a:rPr lang="en-US" sz="1200" dirty="0">
                <a:effectLst/>
                <a:latin typeface="+mj-lt"/>
                <a:ea typeface="Times New Roman" panose="02020603050405020304" pitchFamily="18" charset="0"/>
              </a:rPr>
              <a:t>: Episode 4 (Satanic Panic Part 1) and Episode 5 (Satanic Panic Part 2)</a:t>
            </a:r>
          </a:p>
          <a:p>
            <a:pPr>
              <a:lnSpc>
                <a:spcPct val="100000"/>
              </a:lnSpc>
            </a:pPr>
            <a:endParaRPr lang="en-US" sz="1200" dirty="0">
              <a:latin typeface="+mj-lt"/>
              <a:ea typeface="Times New Roman" panose="02020603050405020304" pitchFamily="18" charset="0"/>
              <a:hlinkClick r:id="rId9"/>
            </a:endParaRPr>
          </a:p>
          <a:p>
            <a:pPr>
              <a:lnSpc>
                <a:spcPct val="100000"/>
              </a:lnSpc>
            </a:pPr>
            <a:r>
              <a:rPr lang="en-US" sz="1200" dirty="0">
                <a:latin typeface="+mj-lt"/>
                <a:ea typeface="Times New Roman" panose="02020603050405020304" pitchFamily="18" charset="0"/>
                <a:hlinkClick r:id="rId9"/>
              </a:rPr>
              <a:t>Retro Report</a:t>
            </a:r>
            <a:r>
              <a:rPr lang="en-US" sz="1200" dirty="0">
                <a:latin typeface="+mj-lt"/>
                <a:ea typeface="Times New Roman" panose="02020603050405020304" pitchFamily="18" charset="0"/>
              </a:rPr>
              <a:t>: The Preschool Sex Abuse Case that Changed How Molestation is Investigated</a:t>
            </a:r>
          </a:p>
          <a:p>
            <a:pPr>
              <a:lnSpc>
                <a:spcPct val="100000"/>
              </a:lnSpc>
            </a:pPr>
            <a:endParaRPr lang="en-US" sz="900" dirty="0"/>
          </a:p>
        </p:txBody>
      </p:sp>
    </p:spTree>
    <p:extLst>
      <p:ext uri="{BB962C8B-B14F-4D97-AF65-F5344CB8AC3E}">
        <p14:creationId xmlns:p14="http://schemas.microsoft.com/office/powerpoint/2010/main" val="404917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2030-E73D-4E18-8EF9-B6F5E7CF18F6}"/>
              </a:ext>
            </a:extLst>
          </p:cNvPr>
          <p:cNvSpPr>
            <a:spLocks noGrp="1"/>
          </p:cNvSpPr>
          <p:nvPr>
            <p:ph type="title"/>
          </p:nvPr>
        </p:nvSpPr>
        <p:spPr/>
        <p:txBody>
          <a:bodyPr/>
          <a:lstStyle/>
          <a:p>
            <a:r>
              <a:rPr lang="en-US" dirty="0"/>
              <a:t>Informal Conversation Prompts</a:t>
            </a:r>
          </a:p>
        </p:txBody>
      </p:sp>
      <p:sp>
        <p:nvSpPr>
          <p:cNvPr id="3" name="Content Placeholder 2">
            <a:extLst>
              <a:ext uri="{FF2B5EF4-FFF2-40B4-BE49-F238E27FC236}">
                <a16:creationId xmlns:a16="http://schemas.microsoft.com/office/drawing/2014/main" id="{A03A28DB-30EC-4DCE-996F-C34AA9EC580B}"/>
              </a:ext>
            </a:extLst>
          </p:cNvPr>
          <p:cNvSpPr>
            <a:spLocks noGrp="1"/>
          </p:cNvSpPr>
          <p:nvPr>
            <p:ph idx="1"/>
          </p:nvPr>
        </p:nvSpPr>
        <p:spPr/>
        <p:txBody>
          <a:bodyPr>
            <a:normAutofit lnSpcReduction="10000"/>
          </a:bodyPr>
          <a:lstStyle/>
          <a:p>
            <a:pPr>
              <a:buFont typeface="Arial" panose="020B0604020202020204" pitchFamily="34" charset="0"/>
              <a:buChar char="•"/>
            </a:pPr>
            <a:r>
              <a:rPr lang="en-US" dirty="0"/>
              <a:t>How does the case of the San Antonio 4 relate to intersectionality?</a:t>
            </a:r>
          </a:p>
          <a:p>
            <a:endParaRPr lang="en-US" dirty="0"/>
          </a:p>
          <a:p>
            <a:r>
              <a:rPr lang="en-US" dirty="0"/>
              <a:t>After watching the film, find out "where they are now" by doing a Google search</a:t>
            </a:r>
          </a:p>
          <a:p>
            <a:pPr>
              <a:buFont typeface="Arial" panose="020B0604020202020204" pitchFamily="34" charset="0"/>
              <a:buChar char="•"/>
            </a:pPr>
            <a:endParaRPr lang="en-US" dirty="0"/>
          </a:p>
          <a:p>
            <a:pPr>
              <a:buFont typeface="Arial" panose="020B0604020202020204" pitchFamily="34" charset="0"/>
              <a:buChar char="•"/>
            </a:pPr>
            <a:r>
              <a:rPr lang="en-US" dirty="0"/>
              <a:t>How does the case relate to the 5 faces of oppression?</a:t>
            </a:r>
          </a:p>
          <a:p>
            <a:pPr>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564464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7E2B-83C6-41EE-AE2B-B4F65AE98770}"/>
              </a:ext>
            </a:extLst>
          </p:cNvPr>
          <p:cNvSpPr>
            <a:spLocks noGrp="1"/>
          </p:cNvSpPr>
          <p:nvPr>
            <p:ph type="title"/>
          </p:nvPr>
        </p:nvSpPr>
        <p:spPr/>
        <p:txBody>
          <a:bodyPr/>
          <a:lstStyle/>
          <a:p>
            <a:r>
              <a:rPr lang="en-US" dirty="0"/>
              <a:t>Five “Faces of Oppression”</a:t>
            </a:r>
            <a:br>
              <a:rPr lang="en-US" dirty="0"/>
            </a:br>
            <a:r>
              <a:rPr lang="en-US" sz="2400" dirty="0"/>
              <a:t>~Iris Young</a:t>
            </a:r>
          </a:p>
        </p:txBody>
      </p:sp>
      <p:sp>
        <p:nvSpPr>
          <p:cNvPr id="3" name="Content Placeholder 2">
            <a:extLst>
              <a:ext uri="{FF2B5EF4-FFF2-40B4-BE49-F238E27FC236}">
                <a16:creationId xmlns:a16="http://schemas.microsoft.com/office/drawing/2014/main" id="{ACFBF2D4-7A84-471A-84BA-83E779D96282}"/>
              </a:ext>
            </a:extLst>
          </p:cNvPr>
          <p:cNvSpPr>
            <a:spLocks noGrp="1"/>
          </p:cNvSpPr>
          <p:nvPr>
            <p:ph idx="1"/>
          </p:nvPr>
        </p:nvSpPr>
        <p:spPr>
          <a:xfrm>
            <a:off x="754602" y="2130641"/>
            <a:ext cx="10429866" cy="4479883"/>
          </a:xfrm>
        </p:spPr>
        <p:txBody>
          <a:bodyPr>
            <a:normAutofit fontScale="47500" lnSpcReduction="20000"/>
          </a:bodyPr>
          <a:lstStyle/>
          <a:p>
            <a:r>
              <a:rPr lang="en-US" sz="3300" b="1" dirty="0">
                <a:solidFill>
                  <a:srgbClr val="0070C0"/>
                </a:solidFill>
              </a:rPr>
              <a:t>Exploitation </a:t>
            </a:r>
            <a:r>
              <a:rPr lang="en-US" sz="3300" dirty="0"/>
              <a:t>the action of treating someone unfairly in order to benefit from their work. </a:t>
            </a:r>
          </a:p>
          <a:p>
            <a:endParaRPr lang="en-US" sz="3300" dirty="0"/>
          </a:p>
          <a:p>
            <a:r>
              <a:rPr lang="en-US" sz="3300" b="1" dirty="0">
                <a:solidFill>
                  <a:srgbClr val="0070C0"/>
                </a:solidFill>
              </a:rPr>
              <a:t>Marginalization</a:t>
            </a:r>
            <a:r>
              <a:rPr lang="en-US" sz="3300" dirty="0"/>
              <a:t> preventing or limiting someone’s full participation in society through exclusion (from, for example, the job market, health care system, public beneﬁts programs, or community activities). </a:t>
            </a:r>
          </a:p>
          <a:p>
            <a:endParaRPr lang="en-US" sz="3300" dirty="0"/>
          </a:p>
          <a:p>
            <a:r>
              <a:rPr lang="en-US" sz="3300" b="1" dirty="0">
                <a:solidFill>
                  <a:srgbClr val="0070C0"/>
                </a:solidFill>
              </a:rPr>
              <a:t>Powerlessness</a:t>
            </a:r>
            <a:r>
              <a:rPr lang="en-US" sz="3300" dirty="0"/>
              <a:t> is a deprivation of the ability to make decisions about one’s living or working conditions. </a:t>
            </a:r>
          </a:p>
          <a:p>
            <a:endParaRPr lang="en-US" sz="3300" dirty="0"/>
          </a:p>
          <a:p>
            <a:r>
              <a:rPr lang="en-US" sz="3300" b="1" dirty="0">
                <a:solidFill>
                  <a:srgbClr val="0070C0"/>
                </a:solidFill>
              </a:rPr>
              <a:t>Cultural imperialism </a:t>
            </a:r>
            <a:r>
              <a:rPr lang="en-US" sz="3300" dirty="0"/>
              <a:t>is the valuing and enforcement of the dominant group’s culture,  norms, and characteristics.</a:t>
            </a:r>
          </a:p>
          <a:p>
            <a:endParaRPr lang="en-US" sz="3300" dirty="0"/>
          </a:p>
          <a:p>
            <a:r>
              <a:rPr lang="en-US" sz="3300" b="1" dirty="0">
                <a:solidFill>
                  <a:srgbClr val="0070C0"/>
                </a:solidFill>
              </a:rPr>
              <a:t>Violence</a:t>
            </a:r>
            <a:r>
              <a:rPr lang="en-US" sz="3300" dirty="0"/>
              <a:t> includes physical, sexual, and emotional violence, and the threat of violence, as well as policies and structures that condone violence.</a:t>
            </a:r>
          </a:p>
          <a:p>
            <a:pPr marL="0" indent="0">
              <a:buNone/>
            </a:pPr>
            <a:endParaRPr lang="en-US" dirty="0"/>
          </a:p>
        </p:txBody>
      </p:sp>
    </p:spTree>
    <p:extLst>
      <p:ext uri="{BB962C8B-B14F-4D97-AF65-F5344CB8AC3E}">
        <p14:creationId xmlns:p14="http://schemas.microsoft.com/office/powerpoint/2010/main" val="87274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C05D-F158-4846-8C9E-D08938BBB4FF}"/>
              </a:ext>
            </a:extLst>
          </p:cNvPr>
          <p:cNvSpPr>
            <a:spLocks noGrp="1"/>
          </p:cNvSpPr>
          <p:nvPr>
            <p:ph type="title"/>
          </p:nvPr>
        </p:nvSpPr>
        <p:spPr/>
        <p:txBody>
          <a:bodyPr/>
          <a:lstStyle/>
          <a:p>
            <a:r>
              <a:rPr lang="en-US" dirty="0"/>
              <a:t>Assignment Prompt</a:t>
            </a:r>
          </a:p>
        </p:txBody>
      </p:sp>
      <p:sp>
        <p:nvSpPr>
          <p:cNvPr id="3" name="Content Placeholder 2">
            <a:extLst>
              <a:ext uri="{FF2B5EF4-FFF2-40B4-BE49-F238E27FC236}">
                <a16:creationId xmlns:a16="http://schemas.microsoft.com/office/drawing/2014/main" id="{8B580480-5799-45A9-9FEE-560ADC7F9C9B}"/>
              </a:ext>
            </a:extLst>
          </p:cNvPr>
          <p:cNvSpPr>
            <a:spLocks noGrp="1"/>
          </p:cNvSpPr>
          <p:nvPr>
            <p:ph idx="1"/>
          </p:nvPr>
        </p:nvSpPr>
        <p:spPr/>
        <p:txBody>
          <a:bodyPr>
            <a:normAutofit fontScale="77500" lnSpcReduction="20000"/>
          </a:bodyPr>
          <a:lstStyle/>
          <a:p>
            <a:pPr marL="0" indent="0">
              <a:buNone/>
            </a:pPr>
            <a:r>
              <a:rPr lang="en-US" dirty="0"/>
              <a:t>First, discuss the connections between what Chesney-Lind &amp; Eliason have to say about the media and popular constructions of “criminal” girls and women and the San Antonio 4 case.  How do stereotypes about women of color and lesbians contribute to the “criminalization” of women?  Then, reflect on the complexities of the San Antonio 4 case.  How does intersectionality play a role in this case?  Would the case have played out differently (if so, how) if the women were not Hispanic lesbians?  What if the “perpetrators” and the “victims” were male?  Now that the San Antonio 4 have been released, what barriers will they face?  What implications does this case have for the LGBTQ community?  Finally, do you think </a:t>
            </a:r>
            <a:r>
              <a:rPr lang="en-US" i="1" u="sng" dirty="0"/>
              <a:t>justice</a:t>
            </a:r>
            <a:r>
              <a:rPr lang="en-US" dirty="0"/>
              <a:t> was served in this case (why or why not)?</a:t>
            </a:r>
          </a:p>
        </p:txBody>
      </p:sp>
    </p:spTree>
    <p:extLst>
      <p:ext uri="{BB962C8B-B14F-4D97-AF65-F5344CB8AC3E}">
        <p14:creationId xmlns:p14="http://schemas.microsoft.com/office/powerpoint/2010/main" val="695055681"/>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3065</Words>
  <Application>Microsoft Office PowerPoint</Application>
  <PresentationFormat>Widescreen</PresentationFormat>
  <Paragraphs>188</Paragraphs>
  <Slides>26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Avenir Next LT Pro</vt:lpstr>
      <vt:lpstr>Calibri</vt:lpstr>
      <vt:lpstr>Times New Roman</vt:lpstr>
      <vt:lpstr>Wingdings</vt:lpstr>
      <vt:lpstr>AccentBoxVTI</vt:lpstr>
      <vt:lpstr>Teaching  Criminology &amp; Criminal Justice  through a Queer Lens</vt:lpstr>
      <vt:lpstr>A few things…</vt:lpstr>
      <vt:lpstr>PowerPoint Presentation</vt:lpstr>
      <vt:lpstr>Case-based Modules</vt:lpstr>
      <vt:lpstr>The San Antonio Four</vt:lpstr>
      <vt:lpstr>Materials</vt:lpstr>
      <vt:lpstr>Informal Conversation Prompts</vt:lpstr>
      <vt:lpstr>Five “Faces of Oppression” ~Iris Young</vt:lpstr>
      <vt:lpstr>Assignment Prompt</vt:lpstr>
      <vt:lpstr>Larry King </vt:lpstr>
      <vt:lpstr>Materials</vt:lpstr>
      <vt:lpstr>Informal Conversation Prompts</vt:lpstr>
      <vt:lpstr>Assignment Prompts</vt:lpstr>
      <vt:lpstr>Violence against Transgender Women of Color</vt:lpstr>
      <vt:lpstr>101 Materials</vt:lpstr>
      <vt:lpstr>Materials</vt:lpstr>
      <vt:lpstr>Additional Materials</vt:lpstr>
      <vt:lpstr>Informal Conversation Prompts</vt:lpstr>
      <vt:lpstr>Activity:  Investigate a Case </vt:lpstr>
      <vt:lpstr>Assignment Prompt</vt:lpstr>
      <vt:lpstr>CeCe McDonald</vt:lpstr>
      <vt:lpstr>Materials</vt:lpstr>
      <vt:lpstr>Informal Conversation Prompts</vt:lpstr>
      <vt:lpstr>Activity: Imaginary Pen-Pal </vt:lpstr>
      <vt:lpstr>Additional Case Studies in Corrections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Criminology &amp; Criminal Justice  through a Queer Lens</dc:title>
  <dc:creator>Emily Lenning</dc:creator>
  <cp:lastModifiedBy>Emily Lenning</cp:lastModifiedBy>
  <cp:revision>1</cp:revision>
  <dcterms:created xsi:type="dcterms:W3CDTF">2020-08-19T17:38:02Z</dcterms:created>
  <dcterms:modified xsi:type="dcterms:W3CDTF">2020-09-11T15:45:32Z</dcterms:modified>
</cp:coreProperties>
</file>