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2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2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3657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79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32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0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9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6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10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681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1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90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258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94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4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17901" y="177070"/>
            <a:ext cx="9782355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DWC TEACH-IN</a:t>
            </a:r>
            <a:br>
              <a:rPr lang="en-US" sz="4400" b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</a:br>
            <a:r>
              <a:rPr lang="en-US" sz="4400" b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September 4, 2020: Session #8</a:t>
            </a:r>
            <a:endParaRPr lang="en-US" sz="4400" b="1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0160" y="1595120"/>
            <a:ext cx="10657839" cy="4968240"/>
          </a:xfrm>
        </p:spPr>
        <p:txBody>
          <a:bodyPr>
            <a:normAutofit fontScale="92500"/>
          </a:bodyPr>
          <a:lstStyle/>
          <a:p>
            <a:r>
              <a:rPr lang="en-US" sz="3200" b="1" dirty="0" smtClean="0">
                <a:latin typeface="Californian FB" panose="0207040306080B030204" pitchFamily="18" charset="0"/>
              </a:rPr>
              <a:t>FYI: This session will be recorded for those who cannot attend to watch later.</a:t>
            </a:r>
          </a:p>
          <a:p>
            <a:r>
              <a:rPr lang="en-US" sz="3200" b="1" u="sng" dirty="0" smtClean="0">
                <a:latin typeface="Californian FB" panose="0207040306080B030204" pitchFamily="18" charset="0"/>
              </a:rPr>
              <a:t>I will announce when recording begins. Please feel free to: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i="1" dirty="0" smtClean="0">
                <a:latin typeface="Californian FB" panose="0207040306080B030204" pitchFamily="18" charset="0"/>
              </a:rPr>
              <a:t>Turn off your video and/or change your name for anonymity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i="1" dirty="0" smtClean="0">
                <a:latin typeface="Californian FB" panose="0207040306080B030204" pitchFamily="18" charset="0"/>
              </a:rPr>
              <a:t>Exit the session and watch the recording later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i="1" dirty="0" smtClean="0">
                <a:latin typeface="Californian FB" panose="0207040306080B030204" pitchFamily="18" charset="0"/>
              </a:rPr>
              <a:t>Request a one-on-one conversation with the facilitator for further (uncensored) discussion after the session if you are uncomfortable asking questions or contributing during the recording session</a:t>
            </a:r>
            <a:endParaRPr lang="en-US" sz="3200" b="1" i="1" dirty="0"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30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01520" y="812800"/>
            <a:ext cx="9652000" cy="439928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DWC TEACH-IN SESSION #8:</a:t>
            </a:r>
            <a:br>
              <a:rPr lang="en-US" b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</a:br>
            <a:r>
              <a:rPr lang="en-US" b="1" i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LIGHTS, CAMERA, ACTION! INCORPORATING ROLE PLAYING AND MEDIA IN RACE AND GENDER ONLINE COURSES</a:t>
            </a:r>
            <a:endParaRPr lang="en-US" b="1" i="1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07933" y="5508899"/>
            <a:ext cx="8915399" cy="112628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DR. STACIE MERKEN, ASSISTANT PROFESSOR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INDIANA UNIVERSITY SOUTH BEND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360" y="142240"/>
            <a:ext cx="10332719" cy="8839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fornian FB" panose="0207040306080B030204" pitchFamily="18" charset="0"/>
              </a:rPr>
              <a:t>Presentation agenda!</a:t>
            </a:r>
            <a:br>
              <a:rPr lang="en-US" b="1" u="sng" dirty="0">
                <a:solidFill>
                  <a:schemeClr val="tx1"/>
                </a:solidFill>
                <a:latin typeface="Californian FB" panose="0207040306080B030204" pitchFamily="18" charset="0"/>
              </a:rPr>
            </a:br>
            <a:endParaRPr lang="en-US" b="1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480" y="1026160"/>
            <a:ext cx="10769599" cy="55575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Discussion </a:t>
            </a:r>
            <a:r>
              <a:rPr lang="en-US" sz="3200" b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of assignments for role playing for both race and gender online courses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Discussion of assignments for media incorporation for both race and gender online courses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Brief discussion of rubric issues for active learning assignments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Questions???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Sharing!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0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3643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ROLE PLAYING ASSIGNMENTS FOR RACE AND/OR GENDER ONLINE COURSES</a:t>
            </a:r>
            <a:endParaRPr lang="en-US" b="1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2480" y="1168400"/>
            <a:ext cx="11247120" cy="55067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i="1" u="sng" dirty="0" smtClean="0">
                <a:latin typeface="Californian FB" panose="0207040306080B030204" pitchFamily="18" charset="0"/>
              </a:rPr>
              <a:t>Reacting to the Past (RTTP)</a:t>
            </a:r>
          </a:p>
          <a:p>
            <a:pPr marL="0" indent="0">
              <a:buNone/>
            </a:pPr>
            <a:r>
              <a:rPr lang="en-US" sz="3200" b="1" dirty="0" smtClean="0">
                <a:latin typeface="Californian FB" panose="0207040306080B030204" pitchFamily="18" charset="0"/>
              </a:rPr>
              <a:t>*Mark Carnes (1990) Barnard College</a:t>
            </a:r>
          </a:p>
          <a:p>
            <a:pPr marL="0" indent="0">
              <a:buNone/>
            </a:pPr>
            <a:r>
              <a:rPr lang="en-US" sz="3200" b="1" dirty="0" smtClean="0">
                <a:latin typeface="Californian FB" panose="0207040306080B030204" pitchFamily="18" charset="0"/>
              </a:rPr>
              <a:t>*Original or modified</a:t>
            </a:r>
          </a:p>
          <a:p>
            <a:pPr marL="0" indent="0">
              <a:buNone/>
            </a:pPr>
            <a:r>
              <a:rPr lang="en-US" sz="3200" b="1" dirty="0" smtClean="0">
                <a:latin typeface="Californian FB" panose="0207040306080B030204" pitchFamily="18" charset="0"/>
              </a:rPr>
              <a:t>*Mary Jane Treacy: Greenwich Village 1913: Suffrage, Labor, and the New Woman</a:t>
            </a:r>
          </a:p>
          <a:p>
            <a:pPr marL="0" indent="0">
              <a:buNone/>
            </a:pPr>
            <a:r>
              <a:rPr lang="en-US" sz="3200" b="1" dirty="0" smtClean="0">
                <a:latin typeface="Californian FB" panose="0207040306080B030204" pitchFamily="18" charset="0"/>
              </a:rPr>
              <a:t>*Kelly McFall &amp; Abigail Perkiss: Changing the Game: Title IX, Gender, and College Athletes</a:t>
            </a:r>
          </a:p>
          <a:p>
            <a:pPr marL="0" indent="0">
              <a:buNone/>
            </a:pPr>
            <a:endParaRPr lang="en-US" sz="2800" b="1" dirty="0"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4673098"/>
            <a:ext cx="1920240" cy="2139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3039" y="4673098"/>
            <a:ext cx="1764667" cy="2067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1163737"/>
            <a:ext cx="4175760" cy="18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1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6880" y="95790"/>
            <a:ext cx="10220959" cy="128089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fornian FB" panose="0207040306080B030204" pitchFamily="18" charset="0"/>
              </a:rPr>
              <a:t>ROLE PLAYING ASSIGNMENTS FOR RACE AND/OR GENDER ONLINE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760" y="1280160"/>
            <a:ext cx="10871200" cy="542544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Californian FB" panose="0207040306080B030204" pitchFamily="18" charset="0"/>
              </a:rPr>
              <a:t>Other forms of role playing!</a:t>
            </a:r>
          </a:p>
          <a:p>
            <a:pPr marL="0" indent="0">
              <a:buNone/>
            </a:pPr>
            <a:r>
              <a:rPr lang="en-US" sz="4000" b="1" i="1" u="sng" dirty="0" smtClean="0">
                <a:latin typeface="Californian FB" panose="0207040306080B030204" pitchFamily="18" charset="0"/>
              </a:rPr>
              <a:t>1. U.S. Supreme Court Justices</a:t>
            </a:r>
          </a:p>
          <a:p>
            <a:pPr marL="0" indent="0">
              <a:buNone/>
            </a:pPr>
            <a:r>
              <a:rPr lang="en-US" sz="4000" b="1" i="1" u="sng" dirty="0" smtClean="0">
                <a:latin typeface="Californian FB" panose="0207040306080B030204" pitchFamily="18" charset="0"/>
              </a:rPr>
              <a:t>2. Courtroom Workgroup</a:t>
            </a:r>
          </a:p>
          <a:p>
            <a:pPr marL="0" indent="0">
              <a:buNone/>
            </a:pPr>
            <a:r>
              <a:rPr lang="en-US" sz="4000" b="1" i="1" u="sng" dirty="0" smtClean="0">
                <a:latin typeface="Californian FB" panose="0207040306080B030204" pitchFamily="18" charset="0"/>
              </a:rPr>
              <a:t>3. Journal assigned roles</a:t>
            </a:r>
          </a:p>
          <a:p>
            <a:pPr marL="0" indent="0">
              <a:buNone/>
            </a:pPr>
            <a:r>
              <a:rPr lang="en-US" sz="4000" b="1" i="1" u="sng" dirty="0" smtClean="0">
                <a:latin typeface="Californian FB" panose="0207040306080B030204" pitchFamily="18" charset="0"/>
              </a:rPr>
              <a:t>4. Debate assigned roles</a:t>
            </a:r>
            <a:endParaRPr lang="en-US" sz="4000" b="1" i="1" u="sng" dirty="0"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279" y="1132300"/>
            <a:ext cx="3317241" cy="2595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359" y="3642783"/>
            <a:ext cx="2755900" cy="321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37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205" y="166910"/>
            <a:ext cx="8911687" cy="869410"/>
          </a:xfrm>
        </p:spPr>
        <p:txBody>
          <a:bodyPr/>
          <a:lstStyle/>
          <a:p>
            <a:pPr algn="ctr"/>
            <a:r>
              <a:rPr lang="en-US" b="1" dirty="0" smtClean="0">
                <a:latin typeface="Californian FB" panose="0207040306080B030204" pitchFamily="18" charset="0"/>
              </a:rPr>
              <a:t>INCORPORATING MEDIA!</a:t>
            </a:r>
            <a:endParaRPr lang="en-US" b="1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924560"/>
            <a:ext cx="10782568" cy="5720080"/>
          </a:xfrm>
        </p:spPr>
        <p:txBody>
          <a:bodyPr>
            <a:normAutofit/>
          </a:bodyPr>
          <a:lstStyle/>
          <a:p>
            <a:r>
              <a:rPr lang="en-US" sz="4400" i="1" u="sng" dirty="0" smtClean="0">
                <a:latin typeface="Californian FB" panose="0207040306080B030204" pitchFamily="18" charset="0"/>
              </a:rPr>
              <a:t>Journal entries (myths, issues, and realities)</a:t>
            </a:r>
          </a:p>
          <a:p>
            <a:endParaRPr lang="en-US" sz="4400" u="sng" dirty="0">
              <a:latin typeface="Californian FB" panose="0207040306080B030204" pitchFamily="18" charset="0"/>
            </a:endParaRPr>
          </a:p>
          <a:p>
            <a:r>
              <a:rPr lang="en-US" sz="4400" i="1" u="sng" dirty="0" smtClean="0">
                <a:latin typeface="Californian FB" panose="0207040306080B030204" pitchFamily="18" charset="0"/>
              </a:rPr>
              <a:t>Social media assessments</a:t>
            </a:r>
          </a:p>
          <a:p>
            <a:endParaRPr lang="en-US" sz="4000" dirty="0"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79" y="4287520"/>
            <a:ext cx="3492431" cy="246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647" y="3370580"/>
            <a:ext cx="3554201" cy="19837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880" y="1694827"/>
            <a:ext cx="3545840" cy="2468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163" y="4822125"/>
            <a:ext cx="3342221" cy="203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2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1" y="187230"/>
            <a:ext cx="9381172" cy="1280890"/>
          </a:xfrm>
        </p:spPr>
        <p:txBody>
          <a:bodyPr/>
          <a:lstStyle/>
          <a:p>
            <a:pPr algn="ctr"/>
            <a:r>
              <a:rPr lang="en-US" b="1" dirty="0" smtClean="0">
                <a:latin typeface="Californian FB" panose="0207040306080B030204" pitchFamily="18" charset="0"/>
              </a:rPr>
              <a:t>BRIEF NOTE ABOUT GRADING RUBRIC ISSUES FOR ACTIVE LEARNING</a:t>
            </a:r>
            <a:endParaRPr lang="en-US" b="1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480" y="1468120"/>
            <a:ext cx="10204132" cy="4443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Subjectivity vs. objectivity</a:t>
            </a:r>
          </a:p>
          <a:p>
            <a:pPr marL="0" indent="0">
              <a:buNone/>
            </a:pPr>
            <a:r>
              <a:rPr lang="en-US" sz="4000" b="1" i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*Shy/timid/introverts vs. outgoing/extroverts</a:t>
            </a:r>
          </a:p>
          <a:p>
            <a:pPr marL="0" indent="0">
              <a:buNone/>
            </a:pPr>
            <a:r>
              <a:rPr lang="en-US" sz="4000" b="1" i="1" dirty="0" smtClean="0">
                <a:solidFill>
                  <a:schemeClr val="tx1"/>
                </a:solidFill>
                <a:latin typeface="Californian FB" panose="0207040306080B030204" pitchFamily="18" charset="0"/>
              </a:rPr>
              <a:t>*Rewarding language!</a:t>
            </a:r>
            <a:endParaRPr lang="en-US" sz="4000" b="1" i="1" dirty="0">
              <a:solidFill>
                <a:schemeClr val="tx1"/>
              </a:solidFill>
              <a:latin typeface="Californian FB" panose="0207040306080B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41" y="2967195"/>
            <a:ext cx="5171440" cy="340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69" y="3970708"/>
            <a:ext cx="5713363" cy="239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74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7965" y="217710"/>
            <a:ext cx="8911687" cy="1280890"/>
          </a:xfrm>
        </p:spPr>
        <p:txBody>
          <a:bodyPr/>
          <a:lstStyle/>
          <a:p>
            <a:pPr algn="ctr"/>
            <a:r>
              <a:rPr lang="en-US" b="1" dirty="0" smtClean="0">
                <a:latin typeface="Californian FB" panose="0207040306080B030204" pitchFamily="18" charset="0"/>
              </a:rPr>
              <a:t>QUESTIONS AND SHARING!</a:t>
            </a:r>
            <a:endParaRPr lang="en-US" b="1" dirty="0">
              <a:latin typeface="Californian FB" panose="0207040306080B03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85" y="1188879"/>
            <a:ext cx="2721864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285" y="1258387"/>
            <a:ext cx="3800475" cy="2853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870" y="4111722"/>
            <a:ext cx="4667250" cy="2629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379842"/>
            <a:ext cx="4801870" cy="2478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121" y="1111551"/>
            <a:ext cx="5384164" cy="300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236</TotalTime>
  <Words>277</Words>
  <Application>Microsoft Office PowerPoint</Application>
  <PresentationFormat>Custom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Wisp</vt:lpstr>
      <vt:lpstr>DWC TEACH-IN September 4, 2020: Session #8</vt:lpstr>
      <vt:lpstr>DWC TEACH-IN SESSION #8: LIGHTS, CAMERA, ACTION! INCORPORATING ROLE PLAYING AND MEDIA IN RACE AND GENDER ONLINE COURSES</vt:lpstr>
      <vt:lpstr>Presentation agenda! </vt:lpstr>
      <vt:lpstr>ROLE PLAYING ASSIGNMENTS FOR RACE AND/OR GENDER ONLINE COURSES</vt:lpstr>
      <vt:lpstr>ROLE PLAYING ASSIGNMENTS FOR RACE AND/OR GENDER ONLINE COURSES</vt:lpstr>
      <vt:lpstr>INCORPORATING MEDIA!</vt:lpstr>
      <vt:lpstr>BRIEF NOTE ABOUT GRADING RUBRIC ISSUES FOR ACTIVE LEARNING</vt:lpstr>
      <vt:lpstr>QUESTIONS AND SHARING!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DWC TEACH-IN September 4, 2020: Session #8</dc:title>
  <dc:creator>Windows User</dc:creator>
  <cp:lastModifiedBy>Stacie Merken</cp:lastModifiedBy>
  <cp:revision>15</cp:revision>
  <dcterms:created xsi:type="dcterms:W3CDTF">2020-09-03T20:30:01Z</dcterms:created>
  <dcterms:modified xsi:type="dcterms:W3CDTF">2020-09-04T15:30:23Z</dcterms:modified>
</cp:coreProperties>
</file>